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9" r:id="rId11"/>
    <p:sldId id="270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C8"/>
    <a:srgbClr val="B9E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5B1FF-618D-406E-82DA-40A1D0C8B50B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41668F-C72E-4F1D-8FE9-D0BFF1274523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sr-Cyrl-R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Пријава у систем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1FF8A-87FC-476A-9769-7B9052952487}" type="parTrans" cxnId="{27B8B415-B086-4057-988A-E799A86DC1CA}">
      <dgm:prSet/>
      <dgm:spPr/>
      <dgm:t>
        <a:bodyPr/>
        <a:lstStyle/>
        <a:p>
          <a:endParaRPr lang="en-US"/>
        </a:p>
      </dgm:t>
    </dgm:pt>
    <dgm:pt modelId="{E69BEA54-9DF7-4C36-B52F-D5F6279FE3D0}" type="sibTrans" cxnId="{27B8B415-B086-4057-988A-E799A86DC1CA}">
      <dgm:prSet/>
      <dgm:spPr/>
      <dgm:t>
        <a:bodyPr/>
        <a:lstStyle/>
        <a:p>
          <a:endParaRPr lang="en-US"/>
        </a:p>
      </dgm:t>
    </dgm:pt>
    <dgm:pt modelId="{13F58CE0-589F-469A-AFA0-865B1853150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sr-Cyrl-R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Страница „Мој профил“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19B40B-FBC0-449E-BC96-29D5C12D01D6}" type="parTrans" cxnId="{78B21295-8491-437E-9EB3-A6DB438E0D44}">
      <dgm:prSet/>
      <dgm:spPr/>
      <dgm:t>
        <a:bodyPr/>
        <a:lstStyle/>
        <a:p>
          <a:endParaRPr lang="en-US"/>
        </a:p>
      </dgm:t>
    </dgm:pt>
    <dgm:pt modelId="{72DE4C6B-07C0-49F6-BEBA-47A5B2D53953}" type="sibTrans" cxnId="{78B21295-8491-437E-9EB3-A6DB438E0D44}">
      <dgm:prSet/>
      <dgm:spPr/>
      <dgm:t>
        <a:bodyPr/>
        <a:lstStyle/>
        <a:p>
          <a:endParaRPr lang="en-US"/>
        </a:p>
      </dgm:t>
    </dgm:pt>
    <dgm:pt modelId="{1D3C241D-6E6D-4170-BF63-E4F0B29FA4BF}">
      <dgm:prSet custT="1"/>
      <dgm:spPr/>
      <dgm:t>
        <a:bodyPr/>
        <a:lstStyle/>
        <a:p>
          <a:r>
            <a:rPr lang="sr-Cyrl-R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Заборављена лозинка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DBB08-3B89-4364-A645-EA12D1519F37}" type="parTrans" cxnId="{774EEF3B-B904-44CE-AEFF-E53704EFEF95}">
      <dgm:prSet/>
      <dgm:spPr/>
      <dgm:t>
        <a:bodyPr/>
        <a:lstStyle/>
        <a:p>
          <a:endParaRPr lang="en-US"/>
        </a:p>
      </dgm:t>
    </dgm:pt>
    <dgm:pt modelId="{039349B6-2476-4A8D-925E-D950750E812F}" type="sibTrans" cxnId="{774EEF3B-B904-44CE-AEFF-E53704EFEF95}">
      <dgm:prSet/>
      <dgm:spPr/>
      <dgm:t>
        <a:bodyPr/>
        <a:lstStyle/>
        <a:p>
          <a:endParaRPr lang="en-US"/>
        </a:p>
      </dgm:t>
    </dgm:pt>
    <dgm:pt modelId="{13944B43-5B19-4458-B23A-B2CD59707B0D}">
      <dgm:prSet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Корисничка подршка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002CF2-A233-4B24-9E2A-0C203F74D33D}" type="parTrans" cxnId="{BCC029CF-4EDF-478D-9DAD-0A745AE7AA9F}">
      <dgm:prSet/>
      <dgm:spPr/>
      <dgm:t>
        <a:bodyPr/>
        <a:lstStyle/>
        <a:p>
          <a:endParaRPr lang="en-US"/>
        </a:p>
      </dgm:t>
    </dgm:pt>
    <dgm:pt modelId="{015ED4EA-6C57-470F-9550-53469F5BCC91}" type="sibTrans" cxnId="{BCC029CF-4EDF-478D-9DAD-0A745AE7AA9F}">
      <dgm:prSet/>
      <dgm:spPr/>
      <dgm:t>
        <a:bodyPr/>
        <a:lstStyle/>
        <a:p>
          <a:endParaRPr lang="en-US"/>
        </a:p>
      </dgm:t>
    </dgm:pt>
    <dgm:pt modelId="{3C0D999C-06DB-439A-8C4D-411953AC5E36}" type="pres">
      <dgm:prSet presAssocID="{1905B1FF-618D-406E-82DA-40A1D0C8B50B}" presName="matrix" presStyleCnt="0">
        <dgm:presLayoutVars>
          <dgm:chMax val="1"/>
          <dgm:dir/>
          <dgm:resizeHandles val="exact"/>
        </dgm:presLayoutVars>
      </dgm:prSet>
      <dgm:spPr/>
    </dgm:pt>
    <dgm:pt modelId="{638E8760-CD93-4EE8-A3E1-A1EEFD853B79}" type="pres">
      <dgm:prSet presAssocID="{1905B1FF-618D-406E-82DA-40A1D0C8B50B}" presName="diamond" presStyleLbl="bgShp" presStyleIdx="0" presStyleCnt="1"/>
      <dgm:spPr>
        <a:solidFill>
          <a:schemeClr val="bg2">
            <a:lumMod val="75000"/>
            <a:lumOff val="25000"/>
          </a:schemeClr>
        </a:solidFill>
      </dgm:spPr>
    </dgm:pt>
    <dgm:pt modelId="{E8505CE7-7080-4824-809D-549D000255D4}" type="pres">
      <dgm:prSet presAssocID="{1905B1FF-618D-406E-82DA-40A1D0C8B5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561A158-8AB9-4433-BB84-A600CA4744D9}" type="pres">
      <dgm:prSet presAssocID="{1905B1FF-618D-406E-82DA-40A1D0C8B50B}" presName="quad2" presStyleLbl="node1" presStyleIdx="1" presStyleCnt="4" custScaleX="105012">
        <dgm:presLayoutVars>
          <dgm:chMax val="0"/>
          <dgm:chPref val="0"/>
          <dgm:bulletEnabled val="1"/>
        </dgm:presLayoutVars>
      </dgm:prSet>
      <dgm:spPr/>
    </dgm:pt>
    <dgm:pt modelId="{10D6BACF-25D9-498A-B7C9-5138E2ECEDB5}" type="pres">
      <dgm:prSet presAssocID="{1905B1FF-618D-406E-82DA-40A1D0C8B5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B2D1E4-46CC-452C-8C29-6E4A3CDE1E95}" type="pres">
      <dgm:prSet presAssocID="{1905B1FF-618D-406E-82DA-40A1D0C8B5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5AE50C-4D68-4FEA-AE41-87B19B861D89}" type="presOf" srcId="{13944B43-5B19-4458-B23A-B2CD59707B0D}" destId="{B3B2D1E4-46CC-452C-8C29-6E4A3CDE1E95}" srcOrd="0" destOrd="0" presId="urn:microsoft.com/office/officeart/2005/8/layout/matrix3"/>
    <dgm:cxn modelId="{27B8B415-B086-4057-988A-E799A86DC1CA}" srcId="{1905B1FF-618D-406E-82DA-40A1D0C8B50B}" destId="{C241668F-C72E-4F1D-8FE9-D0BFF1274523}" srcOrd="0" destOrd="0" parTransId="{0141FF8A-87FC-476A-9769-7B9052952487}" sibTransId="{E69BEA54-9DF7-4C36-B52F-D5F6279FE3D0}"/>
    <dgm:cxn modelId="{3599652B-0620-41E5-B64E-63588F085D5F}" type="presOf" srcId="{13F58CE0-589F-469A-AFA0-865B1853150C}" destId="{A561A158-8AB9-4433-BB84-A600CA4744D9}" srcOrd="0" destOrd="0" presId="urn:microsoft.com/office/officeart/2005/8/layout/matrix3"/>
    <dgm:cxn modelId="{774EEF3B-B904-44CE-AEFF-E53704EFEF95}" srcId="{1905B1FF-618D-406E-82DA-40A1D0C8B50B}" destId="{1D3C241D-6E6D-4170-BF63-E4F0B29FA4BF}" srcOrd="2" destOrd="0" parTransId="{B4EDBB08-3B89-4364-A645-EA12D1519F37}" sibTransId="{039349B6-2476-4A8D-925E-D950750E812F}"/>
    <dgm:cxn modelId="{FE7A3C52-1DDC-4C4C-ABB6-F624FB8734C0}" type="presOf" srcId="{C241668F-C72E-4F1D-8FE9-D0BFF1274523}" destId="{E8505CE7-7080-4824-809D-549D000255D4}" srcOrd="0" destOrd="0" presId="urn:microsoft.com/office/officeart/2005/8/layout/matrix3"/>
    <dgm:cxn modelId="{9D09BB83-E874-4916-931E-7037B7E53991}" type="presOf" srcId="{1905B1FF-618D-406E-82DA-40A1D0C8B50B}" destId="{3C0D999C-06DB-439A-8C4D-411953AC5E36}" srcOrd="0" destOrd="0" presId="urn:microsoft.com/office/officeart/2005/8/layout/matrix3"/>
    <dgm:cxn modelId="{78B21295-8491-437E-9EB3-A6DB438E0D44}" srcId="{1905B1FF-618D-406E-82DA-40A1D0C8B50B}" destId="{13F58CE0-589F-469A-AFA0-865B1853150C}" srcOrd="1" destOrd="0" parTransId="{F319B40B-FBC0-449E-BC96-29D5C12D01D6}" sibTransId="{72DE4C6B-07C0-49F6-BEBA-47A5B2D53953}"/>
    <dgm:cxn modelId="{BCC029CF-4EDF-478D-9DAD-0A745AE7AA9F}" srcId="{1905B1FF-618D-406E-82DA-40A1D0C8B50B}" destId="{13944B43-5B19-4458-B23A-B2CD59707B0D}" srcOrd="3" destOrd="0" parTransId="{BB002CF2-A233-4B24-9E2A-0C203F74D33D}" sibTransId="{015ED4EA-6C57-470F-9550-53469F5BCC91}"/>
    <dgm:cxn modelId="{568FB8D5-18BE-463B-9E3C-2F5399498AFF}" type="presOf" srcId="{1D3C241D-6E6D-4170-BF63-E4F0B29FA4BF}" destId="{10D6BACF-25D9-498A-B7C9-5138E2ECEDB5}" srcOrd="0" destOrd="0" presId="urn:microsoft.com/office/officeart/2005/8/layout/matrix3"/>
    <dgm:cxn modelId="{14FFC20B-78BA-4E75-8D6D-0B4D287302C1}" type="presParOf" srcId="{3C0D999C-06DB-439A-8C4D-411953AC5E36}" destId="{638E8760-CD93-4EE8-A3E1-A1EEFD853B79}" srcOrd="0" destOrd="0" presId="urn:microsoft.com/office/officeart/2005/8/layout/matrix3"/>
    <dgm:cxn modelId="{4C9D9956-DF40-42BB-91EF-F0CB8397A334}" type="presParOf" srcId="{3C0D999C-06DB-439A-8C4D-411953AC5E36}" destId="{E8505CE7-7080-4824-809D-549D000255D4}" srcOrd="1" destOrd="0" presId="urn:microsoft.com/office/officeart/2005/8/layout/matrix3"/>
    <dgm:cxn modelId="{4E8DA292-79EA-452F-8A63-DD189D8F5FBA}" type="presParOf" srcId="{3C0D999C-06DB-439A-8C4D-411953AC5E36}" destId="{A561A158-8AB9-4433-BB84-A600CA4744D9}" srcOrd="2" destOrd="0" presId="urn:microsoft.com/office/officeart/2005/8/layout/matrix3"/>
    <dgm:cxn modelId="{950F8892-2D2B-4F1D-ACBE-54F811366940}" type="presParOf" srcId="{3C0D999C-06DB-439A-8C4D-411953AC5E36}" destId="{10D6BACF-25D9-498A-B7C9-5138E2ECEDB5}" srcOrd="3" destOrd="0" presId="urn:microsoft.com/office/officeart/2005/8/layout/matrix3"/>
    <dgm:cxn modelId="{82D42C77-16F1-4A61-A43E-7CE3652958EA}" type="presParOf" srcId="{3C0D999C-06DB-439A-8C4D-411953AC5E36}" destId="{B3B2D1E4-46CC-452C-8C29-6E4A3CDE1E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5B1FF-618D-406E-82DA-40A1D0C8B50B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41668F-C72E-4F1D-8FE9-D0BFF127452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Задуживање и повраћај возила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1FF8A-87FC-476A-9769-7B9052952487}" type="parTrans" cxnId="{27B8B415-B086-4057-988A-E799A86DC1CA}">
      <dgm:prSet/>
      <dgm:spPr/>
      <dgm:t>
        <a:bodyPr/>
        <a:lstStyle/>
        <a:p>
          <a:endParaRPr lang="en-US"/>
        </a:p>
      </dgm:t>
    </dgm:pt>
    <dgm:pt modelId="{E69BEA54-9DF7-4C36-B52F-D5F6279FE3D0}" type="sibTrans" cxnId="{27B8B415-B086-4057-988A-E799A86DC1CA}">
      <dgm:prSet/>
      <dgm:spPr/>
      <dgm:t>
        <a:bodyPr/>
        <a:lstStyle/>
        <a:p>
          <a:endParaRPr lang="en-US"/>
        </a:p>
      </dgm:t>
    </dgm:pt>
    <dgm:pt modelId="{13F58CE0-589F-469A-AFA0-865B1853150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Утовар и трансопорт робе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19B40B-FBC0-449E-BC96-29D5C12D01D6}" type="parTrans" cxnId="{78B21295-8491-437E-9EB3-A6DB438E0D44}">
      <dgm:prSet/>
      <dgm:spPr/>
      <dgm:t>
        <a:bodyPr/>
        <a:lstStyle/>
        <a:p>
          <a:endParaRPr lang="en-US"/>
        </a:p>
      </dgm:t>
    </dgm:pt>
    <dgm:pt modelId="{72DE4C6B-07C0-49F6-BEBA-47A5B2D53953}" type="sibTrans" cxnId="{78B21295-8491-437E-9EB3-A6DB438E0D44}">
      <dgm:prSet/>
      <dgm:spPr/>
      <dgm:t>
        <a:bodyPr/>
        <a:lstStyle/>
        <a:p>
          <a:endParaRPr lang="en-US"/>
        </a:p>
      </dgm:t>
    </dgm:pt>
    <dgm:pt modelId="{1D3C241D-6E6D-4170-BF63-E4F0B29FA4BF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извештаја робе на утовару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DBB08-3B89-4364-A645-EA12D1519F37}" type="parTrans" cxnId="{774EEF3B-B904-44CE-AEFF-E53704EFEF95}">
      <dgm:prSet/>
      <dgm:spPr/>
      <dgm:t>
        <a:bodyPr/>
        <a:lstStyle/>
        <a:p>
          <a:endParaRPr lang="en-US"/>
        </a:p>
      </dgm:t>
    </dgm:pt>
    <dgm:pt modelId="{039349B6-2476-4A8D-925E-D950750E812F}" type="sibTrans" cxnId="{774EEF3B-B904-44CE-AEFF-E53704EFEF95}">
      <dgm:prSet/>
      <dgm:spPr/>
      <dgm:t>
        <a:bodyPr/>
        <a:lstStyle/>
        <a:p>
          <a:endParaRPr lang="en-US"/>
        </a:p>
      </dgm:t>
    </dgm:pt>
    <dgm:pt modelId="{13944B43-5B19-4458-B23A-B2CD59707B0D}">
      <dgm:prSet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Издавање рачуна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002CF2-A233-4B24-9E2A-0C203F74D33D}" type="parTrans" cxnId="{BCC029CF-4EDF-478D-9DAD-0A745AE7AA9F}">
      <dgm:prSet/>
      <dgm:spPr/>
      <dgm:t>
        <a:bodyPr/>
        <a:lstStyle/>
        <a:p>
          <a:endParaRPr lang="en-US"/>
        </a:p>
      </dgm:t>
    </dgm:pt>
    <dgm:pt modelId="{015ED4EA-6C57-470F-9550-53469F5BCC91}" type="sibTrans" cxnId="{BCC029CF-4EDF-478D-9DAD-0A745AE7AA9F}">
      <dgm:prSet/>
      <dgm:spPr/>
      <dgm:t>
        <a:bodyPr/>
        <a:lstStyle/>
        <a:p>
          <a:endParaRPr lang="en-US"/>
        </a:p>
      </dgm:t>
    </dgm:pt>
    <dgm:pt modelId="{3C0D999C-06DB-439A-8C4D-411953AC5E36}" type="pres">
      <dgm:prSet presAssocID="{1905B1FF-618D-406E-82DA-40A1D0C8B50B}" presName="matrix" presStyleCnt="0">
        <dgm:presLayoutVars>
          <dgm:chMax val="1"/>
          <dgm:dir/>
          <dgm:resizeHandles val="exact"/>
        </dgm:presLayoutVars>
      </dgm:prSet>
      <dgm:spPr/>
    </dgm:pt>
    <dgm:pt modelId="{638E8760-CD93-4EE8-A3E1-A1EEFD853B79}" type="pres">
      <dgm:prSet presAssocID="{1905B1FF-618D-406E-82DA-40A1D0C8B50B}" presName="diamond" presStyleLbl="bgShp" presStyleIdx="0" presStyleCnt="1"/>
      <dgm:spPr>
        <a:solidFill>
          <a:schemeClr val="accent1">
            <a:lumMod val="60000"/>
            <a:lumOff val="40000"/>
          </a:schemeClr>
        </a:solidFill>
      </dgm:spPr>
    </dgm:pt>
    <dgm:pt modelId="{E8505CE7-7080-4824-809D-549D000255D4}" type="pres">
      <dgm:prSet presAssocID="{1905B1FF-618D-406E-82DA-40A1D0C8B5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561A158-8AB9-4433-BB84-A600CA4744D9}" type="pres">
      <dgm:prSet presAssocID="{1905B1FF-618D-406E-82DA-40A1D0C8B5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D6BACF-25D9-498A-B7C9-5138E2ECEDB5}" type="pres">
      <dgm:prSet presAssocID="{1905B1FF-618D-406E-82DA-40A1D0C8B5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B2D1E4-46CC-452C-8C29-6E4A3CDE1E95}" type="pres">
      <dgm:prSet presAssocID="{1905B1FF-618D-406E-82DA-40A1D0C8B5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5AE50C-4D68-4FEA-AE41-87B19B861D89}" type="presOf" srcId="{13944B43-5B19-4458-B23A-B2CD59707B0D}" destId="{B3B2D1E4-46CC-452C-8C29-6E4A3CDE1E95}" srcOrd="0" destOrd="0" presId="urn:microsoft.com/office/officeart/2005/8/layout/matrix3"/>
    <dgm:cxn modelId="{27B8B415-B086-4057-988A-E799A86DC1CA}" srcId="{1905B1FF-618D-406E-82DA-40A1D0C8B50B}" destId="{C241668F-C72E-4F1D-8FE9-D0BFF1274523}" srcOrd="0" destOrd="0" parTransId="{0141FF8A-87FC-476A-9769-7B9052952487}" sibTransId="{E69BEA54-9DF7-4C36-B52F-D5F6279FE3D0}"/>
    <dgm:cxn modelId="{3599652B-0620-41E5-B64E-63588F085D5F}" type="presOf" srcId="{13F58CE0-589F-469A-AFA0-865B1853150C}" destId="{A561A158-8AB9-4433-BB84-A600CA4744D9}" srcOrd="0" destOrd="0" presId="urn:microsoft.com/office/officeart/2005/8/layout/matrix3"/>
    <dgm:cxn modelId="{774EEF3B-B904-44CE-AEFF-E53704EFEF95}" srcId="{1905B1FF-618D-406E-82DA-40A1D0C8B50B}" destId="{1D3C241D-6E6D-4170-BF63-E4F0B29FA4BF}" srcOrd="2" destOrd="0" parTransId="{B4EDBB08-3B89-4364-A645-EA12D1519F37}" sibTransId="{039349B6-2476-4A8D-925E-D950750E812F}"/>
    <dgm:cxn modelId="{FE7A3C52-1DDC-4C4C-ABB6-F624FB8734C0}" type="presOf" srcId="{C241668F-C72E-4F1D-8FE9-D0BFF1274523}" destId="{E8505CE7-7080-4824-809D-549D000255D4}" srcOrd="0" destOrd="0" presId="urn:microsoft.com/office/officeart/2005/8/layout/matrix3"/>
    <dgm:cxn modelId="{9D09BB83-E874-4916-931E-7037B7E53991}" type="presOf" srcId="{1905B1FF-618D-406E-82DA-40A1D0C8B50B}" destId="{3C0D999C-06DB-439A-8C4D-411953AC5E36}" srcOrd="0" destOrd="0" presId="urn:microsoft.com/office/officeart/2005/8/layout/matrix3"/>
    <dgm:cxn modelId="{78B21295-8491-437E-9EB3-A6DB438E0D44}" srcId="{1905B1FF-618D-406E-82DA-40A1D0C8B50B}" destId="{13F58CE0-589F-469A-AFA0-865B1853150C}" srcOrd="1" destOrd="0" parTransId="{F319B40B-FBC0-449E-BC96-29D5C12D01D6}" sibTransId="{72DE4C6B-07C0-49F6-BEBA-47A5B2D53953}"/>
    <dgm:cxn modelId="{BCC029CF-4EDF-478D-9DAD-0A745AE7AA9F}" srcId="{1905B1FF-618D-406E-82DA-40A1D0C8B50B}" destId="{13944B43-5B19-4458-B23A-B2CD59707B0D}" srcOrd="3" destOrd="0" parTransId="{BB002CF2-A233-4B24-9E2A-0C203F74D33D}" sibTransId="{015ED4EA-6C57-470F-9550-53469F5BCC91}"/>
    <dgm:cxn modelId="{568FB8D5-18BE-463B-9E3C-2F5399498AFF}" type="presOf" srcId="{1D3C241D-6E6D-4170-BF63-E4F0B29FA4BF}" destId="{10D6BACF-25D9-498A-B7C9-5138E2ECEDB5}" srcOrd="0" destOrd="0" presId="urn:microsoft.com/office/officeart/2005/8/layout/matrix3"/>
    <dgm:cxn modelId="{14FFC20B-78BA-4E75-8D6D-0B4D287302C1}" type="presParOf" srcId="{3C0D999C-06DB-439A-8C4D-411953AC5E36}" destId="{638E8760-CD93-4EE8-A3E1-A1EEFD853B79}" srcOrd="0" destOrd="0" presId="urn:microsoft.com/office/officeart/2005/8/layout/matrix3"/>
    <dgm:cxn modelId="{4C9D9956-DF40-42BB-91EF-F0CB8397A334}" type="presParOf" srcId="{3C0D999C-06DB-439A-8C4D-411953AC5E36}" destId="{E8505CE7-7080-4824-809D-549D000255D4}" srcOrd="1" destOrd="0" presId="urn:microsoft.com/office/officeart/2005/8/layout/matrix3"/>
    <dgm:cxn modelId="{4E8DA292-79EA-452F-8A63-DD189D8F5FBA}" type="presParOf" srcId="{3C0D999C-06DB-439A-8C4D-411953AC5E36}" destId="{A561A158-8AB9-4433-BB84-A600CA4744D9}" srcOrd="2" destOrd="0" presId="urn:microsoft.com/office/officeart/2005/8/layout/matrix3"/>
    <dgm:cxn modelId="{950F8892-2D2B-4F1D-ACBE-54F811366940}" type="presParOf" srcId="{3C0D999C-06DB-439A-8C4D-411953AC5E36}" destId="{10D6BACF-25D9-498A-B7C9-5138E2ECEDB5}" srcOrd="3" destOrd="0" presId="urn:microsoft.com/office/officeart/2005/8/layout/matrix3"/>
    <dgm:cxn modelId="{82D42C77-16F1-4A61-A43E-7CE3652958EA}" type="presParOf" srcId="{3C0D999C-06DB-439A-8C4D-411953AC5E36}" destId="{B3B2D1E4-46CC-452C-8C29-6E4A3CDE1E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05B1FF-618D-406E-82DA-40A1D0C8B50B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41668F-C72E-4F1D-8FE9-D0BFF1274523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Порналазак робе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1FF8A-87FC-476A-9769-7B9052952487}" type="parTrans" cxnId="{27B8B415-B086-4057-988A-E799A86DC1CA}">
      <dgm:prSet/>
      <dgm:spPr/>
      <dgm:t>
        <a:bodyPr/>
        <a:lstStyle/>
        <a:p>
          <a:endParaRPr lang="en-US"/>
        </a:p>
      </dgm:t>
    </dgm:pt>
    <dgm:pt modelId="{E69BEA54-9DF7-4C36-B52F-D5F6279FE3D0}" type="sibTrans" cxnId="{27B8B415-B086-4057-988A-E799A86DC1CA}">
      <dgm:prSet/>
      <dgm:spPr/>
      <dgm:t>
        <a:bodyPr/>
        <a:lstStyle/>
        <a:p>
          <a:endParaRPr lang="en-US"/>
        </a:p>
      </dgm:t>
    </dgm:pt>
    <dgm:pt modelId="{13F58CE0-589F-469A-AFA0-865B1853150C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Креирање нове поруџбине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19B40B-FBC0-449E-BC96-29D5C12D01D6}" type="parTrans" cxnId="{78B21295-8491-437E-9EB3-A6DB438E0D44}">
      <dgm:prSet/>
      <dgm:spPr/>
      <dgm:t>
        <a:bodyPr/>
        <a:lstStyle/>
        <a:p>
          <a:endParaRPr lang="en-US"/>
        </a:p>
      </dgm:t>
    </dgm:pt>
    <dgm:pt modelId="{72DE4C6B-07C0-49F6-BEBA-47A5B2D53953}" type="sibTrans" cxnId="{78B21295-8491-437E-9EB3-A6DB438E0D44}">
      <dgm:prSet/>
      <dgm:spPr/>
      <dgm:t>
        <a:bodyPr/>
        <a:lstStyle/>
        <a:p>
          <a:endParaRPr lang="en-US"/>
        </a:p>
      </dgm:t>
    </dgm:pt>
    <dgm:pt modelId="{1D3C241D-6E6D-4170-BF63-E4F0B29FA4BF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извештаја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DBB08-3B89-4364-A645-EA12D1519F37}" type="parTrans" cxnId="{774EEF3B-B904-44CE-AEFF-E53704EFEF95}">
      <dgm:prSet/>
      <dgm:spPr/>
      <dgm:t>
        <a:bodyPr/>
        <a:lstStyle/>
        <a:p>
          <a:endParaRPr lang="en-US"/>
        </a:p>
      </dgm:t>
    </dgm:pt>
    <dgm:pt modelId="{039349B6-2476-4A8D-925E-D950750E812F}" type="sibTrans" cxnId="{774EEF3B-B904-44CE-AEFF-E53704EFEF95}">
      <dgm:prSet/>
      <dgm:spPr/>
      <dgm:t>
        <a:bodyPr/>
        <a:lstStyle/>
        <a:p>
          <a:endParaRPr lang="en-US"/>
        </a:p>
      </dgm:t>
    </dgm:pt>
    <dgm:pt modelId="{13944B43-5B19-4458-B23A-B2CD59707B0D}">
      <dgm:prSet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поруџбина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002CF2-A233-4B24-9E2A-0C203F74D33D}" type="parTrans" cxnId="{BCC029CF-4EDF-478D-9DAD-0A745AE7AA9F}">
      <dgm:prSet/>
      <dgm:spPr/>
      <dgm:t>
        <a:bodyPr/>
        <a:lstStyle/>
        <a:p>
          <a:endParaRPr lang="en-US"/>
        </a:p>
      </dgm:t>
    </dgm:pt>
    <dgm:pt modelId="{015ED4EA-6C57-470F-9550-53469F5BCC91}" type="sibTrans" cxnId="{BCC029CF-4EDF-478D-9DAD-0A745AE7AA9F}">
      <dgm:prSet/>
      <dgm:spPr/>
      <dgm:t>
        <a:bodyPr/>
        <a:lstStyle/>
        <a:p>
          <a:endParaRPr lang="en-US"/>
        </a:p>
      </dgm:t>
    </dgm:pt>
    <dgm:pt modelId="{3C0D999C-06DB-439A-8C4D-411953AC5E36}" type="pres">
      <dgm:prSet presAssocID="{1905B1FF-618D-406E-82DA-40A1D0C8B50B}" presName="matrix" presStyleCnt="0">
        <dgm:presLayoutVars>
          <dgm:chMax val="1"/>
          <dgm:dir/>
          <dgm:resizeHandles val="exact"/>
        </dgm:presLayoutVars>
      </dgm:prSet>
      <dgm:spPr/>
    </dgm:pt>
    <dgm:pt modelId="{638E8760-CD93-4EE8-A3E1-A1EEFD853B79}" type="pres">
      <dgm:prSet presAssocID="{1905B1FF-618D-406E-82DA-40A1D0C8B50B}" presName="diamond" presStyleLbl="bgShp" presStyleIdx="0" presStyleCnt="1"/>
      <dgm:spPr>
        <a:solidFill>
          <a:schemeClr val="accent1">
            <a:lumMod val="60000"/>
            <a:lumOff val="40000"/>
          </a:schemeClr>
        </a:solidFill>
      </dgm:spPr>
    </dgm:pt>
    <dgm:pt modelId="{E8505CE7-7080-4824-809D-549D000255D4}" type="pres">
      <dgm:prSet presAssocID="{1905B1FF-618D-406E-82DA-40A1D0C8B5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561A158-8AB9-4433-BB84-A600CA4744D9}" type="pres">
      <dgm:prSet presAssocID="{1905B1FF-618D-406E-82DA-40A1D0C8B5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D6BACF-25D9-498A-B7C9-5138E2ECEDB5}" type="pres">
      <dgm:prSet presAssocID="{1905B1FF-618D-406E-82DA-40A1D0C8B5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B2D1E4-46CC-452C-8C29-6E4A3CDE1E95}" type="pres">
      <dgm:prSet presAssocID="{1905B1FF-618D-406E-82DA-40A1D0C8B5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5AE50C-4D68-4FEA-AE41-87B19B861D89}" type="presOf" srcId="{13944B43-5B19-4458-B23A-B2CD59707B0D}" destId="{B3B2D1E4-46CC-452C-8C29-6E4A3CDE1E95}" srcOrd="0" destOrd="0" presId="urn:microsoft.com/office/officeart/2005/8/layout/matrix3"/>
    <dgm:cxn modelId="{27B8B415-B086-4057-988A-E799A86DC1CA}" srcId="{1905B1FF-618D-406E-82DA-40A1D0C8B50B}" destId="{C241668F-C72E-4F1D-8FE9-D0BFF1274523}" srcOrd="0" destOrd="0" parTransId="{0141FF8A-87FC-476A-9769-7B9052952487}" sibTransId="{E69BEA54-9DF7-4C36-B52F-D5F6279FE3D0}"/>
    <dgm:cxn modelId="{3599652B-0620-41E5-B64E-63588F085D5F}" type="presOf" srcId="{13F58CE0-589F-469A-AFA0-865B1853150C}" destId="{A561A158-8AB9-4433-BB84-A600CA4744D9}" srcOrd="0" destOrd="0" presId="urn:microsoft.com/office/officeart/2005/8/layout/matrix3"/>
    <dgm:cxn modelId="{774EEF3B-B904-44CE-AEFF-E53704EFEF95}" srcId="{1905B1FF-618D-406E-82DA-40A1D0C8B50B}" destId="{1D3C241D-6E6D-4170-BF63-E4F0B29FA4BF}" srcOrd="2" destOrd="0" parTransId="{B4EDBB08-3B89-4364-A645-EA12D1519F37}" sibTransId="{039349B6-2476-4A8D-925E-D950750E812F}"/>
    <dgm:cxn modelId="{FE7A3C52-1DDC-4C4C-ABB6-F624FB8734C0}" type="presOf" srcId="{C241668F-C72E-4F1D-8FE9-D0BFF1274523}" destId="{E8505CE7-7080-4824-809D-549D000255D4}" srcOrd="0" destOrd="0" presId="urn:microsoft.com/office/officeart/2005/8/layout/matrix3"/>
    <dgm:cxn modelId="{9D09BB83-E874-4916-931E-7037B7E53991}" type="presOf" srcId="{1905B1FF-618D-406E-82DA-40A1D0C8B50B}" destId="{3C0D999C-06DB-439A-8C4D-411953AC5E36}" srcOrd="0" destOrd="0" presId="urn:microsoft.com/office/officeart/2005/8/layout/matrix3"/>
    <dgm:cxn modelId="{78B21295-8491-437E-9EB3-A6DB438E0D44}" srcId="{1905B1FF-618D-406E-82DA-40A1D0C8B50B}" destId="{13F58CE0-589F-469A-AFA0-865B1853150C}" srcOrd="1" destOrd="0" parTransId="{F319B40B-FBC0-449E-BC96-29D5C12D01D6}" sibTransId="{72DE4C6B-07C0-49F6-BEBA-47A5B2D53953}"/>
    <dgm:cxn modelId="{BCC029CF-4EDF-478D-9DAD-0A745AE7AA9F}" srcId="{1905B1FF-618D-406E-82DA-40A1D0C8B50B}" destId="{13944B43-5B19-4458-B23A-B2CD59707B0D}" srcOrd="3" destOrd="0" parTransId="{BB002CF2-A233-4B24-9E2A-0C203F74D33D}" sibTransId="{015ED4EA-6C57-470F-9550-53469F5BCC91}"/>
    <dgm:cxn modelId="{568FB8D5-18BE-463B-9E3C-2F5399498AFF}" type="presOf" srcId="{1D3C241D-6E6D-4170-BF63-E4F0B29FA4BF}" destId="{10D6BACF-25D9-498A-B7C9-5138E2ECEDB5}" srcOrd="0" destOrd="0" presId="urn:microsoft.com/office/officeart/2005/8/layout/matrix3"/>
    <dgm:cxn modelId="{14FFC20B-78BA-4E75-8D6D-0B4D287302C1}" type="presParOf" srcId="{3C0D999C-06DB-439A-8C4D-411953AC5E36}" destId="{638E8760-CD93-4EE8-A3E1-A1EEFD853B79}" srcOrd="0" destOrd="0" presId="urn:microsoft.com/office/officeart/2005/8/layout/matrix3"/>
    <dgm:cxn modelId="{4C9D9956-DF40-42BB-91EF-F0CB8397A334}" type="presParOf" srcId="{3C0D999C-06DB-439A-8C4D-411953AC5E36}" destId="{E8505CE7-7080-4824-809D-549D000255D4}" srcOrd="1" destOrd="0" presId="urn:microsoft.com/office/officeart/2005/8/layout/matrix3"/>
    <dgm:cxn modelId="{4E8DA292-79EA-452F-8A63-DD189D8F5FBA}" type="presParOf" srcId="{3C0D999C-06DB-439A-8C4D-411953AC5E36}" destId="{A561A158-8AB9-4433-BB84-A600CA4744D9}" srcOrd="2" destOrd="0" presId="urn:microsoft.com/office/officeart/2005/8/layout/matrix3"/>
    <dgm:cxn modelId="{950F8892-2D2B-4F1D-ACBE-54F811366940}" type="presParOf" srcId="{3C0D999C-06DB-439A-8C4D-411953AC5E36}" destId="{10D6BACF-25D9-498A-B7C9-5138E2ECEDB5}" srcOrd="3" destOrd="0" presId="urn:microsoft.com/office/officeart/2005/8/layout/matrix3"/>
    <dgm:cxn modelId="{82D42C77-16F1-4A61-A43E-7CE3652958EA}" type="presParOf" srcId="{3C0D999C-06DB-439A-8C4D-411953AC5E36}" destId="{B3B2D1E4-46CC-452C-8C29-6E4A3CDE1E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05B1FF-618D-406E-82DA-40A1D0C8B50B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41668F-C72E-4F1D-8FE9-D0BFF1274523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 измена података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1FF8A-87FC-476A-9769-7B9052952487}" type="parTrans" cxnId="{27B8B415-B086-4057-988A-E799A86DC1CA}">
      <dgm:prSet/>
      <dgm:spPr/>
      <dgm:t>
        <a:bodyPr/>
        <a:lstStyle/>
        <a:p>
          <a:endParaRPr lang="en-US"/>
        </a:p>
      </dgm:t>
    </dgm:pt>
    <dgm:pt modelId="{E69BEA54-9DF7-4C36-B52F-D5F6279FE3D0}" type="sibTrans" cxnId="{27B8B415-B086-4057-988A-E799A86DC1CA}">
      <dgm:prSet/>
      <dgm:spPr/>
      <dgm:t>
        <a:bodyPr/>
        <a:lstStyle/>
        <a:p>
          <a:endParaRPr lang="en-US"/>
        </a:p>
      </dgm:t>
    </dgm:pt>
    <dgm:pt modelId="{13F58CE0-589F-469A-AFA0-865B1853150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Контрола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19B40B-FBC0-449E-BC96-29D5C12D01D6}" type="parTrans" cxnId="{78B21295-8491-437E-9EB3-A6DB438E0D44}">
      <dgm:prSet/>
      <dgm:spPr/>
      <dgm:t>
        <a:bodyPr/>
        <a:lstStyle/>
        <a:p>
          <a:endParaRPr lang="en-US"/>
        </a:p>
      </dgm:t>
    </dgm:pt>
    <dgm:pt modelId="{72DE4C6B-07C0-49F6-BEBA-47A5B2D53953}" type="sibTrans" cxnId="{78B21295-8491-437E-9EB3-A6DB438E0D44}">
      <dgm:prSet/>
      <dgm:spPr/>
      <dgm:t>
        <a:bodyPr/>
        <a:lstStyle/>
        <a:p>
          <a:endParaRPr lang="en-US"/>
        </a:p>
      </dgm:t>
    </dgm:pt>
    <dgm:pt modelId="{1D3C241D-6E6D-4170-BF63-E4F0B29FA4BF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Управљање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EDBB08-3B89-4364-A645-EA12D1519F37}" type="parTrans" cxnId="{774EEF3B-B904-44CE-AEFF-E53704EFEF95}">
      <dgm:prSet/>
      <dgm:spPr/>
      <dgm:t>
        <a:bodyPr/>
        <a:lstStyle/>
        <a:p>
          <a:endParaRPr lang="en-US"/>
        </a:p>
      </dgm:t>
    </dgm:pt>
    <dgm:pt modelId="{039349B6-2476-4A8D-925E-D950750E812F}" type="sibTrans" cxnId="{774EEF3B-B904-44CE-AEFF-E53704EFEF95}">
      <dgm:prSet/>
      <dgm:spPr/>
      <dgm:t>
        <a:bodyPr/>
        <a:lstStyle/>
        <a:p>
          <a:endParaRPr lang="en-US"/>
        </a:p>
      </dgm:t>
    </dgm:pt>
    <dgm:pt modelId="{13944B43-5B19-4458-B23A-B2CD59707B0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Надзор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002CF2-A233-4B24-9E2A-0C203F74D33D}" type="parTrans" cxnId="{BCC029CF-4EDF-478D-9DAD-0A745AE7AA9F}">
      <dgm:prSet/>
      <dgm:spPr/>
      <dgm:t>
        <a:bodyPr/>
        <a:lstStyle/>
        <a:p>
          <a:endParaRPr lang="en-US"/>
        </a:p>
      </dgm:t>
    </dgm:pt>
    <dgm:pt modelId="{015ED4EA-6C57-470F-9550-53469F5BCC91}" type="sibTrans" cxnId="{BCC029CF-4EDF-478D-9DAD-0A745AE7AA9F}">
      <dgm:prSet/>
      <dgm:spPr/>
      <dgm:t>
        <a:bodyPr/>
        <a:lstStyle/>
        <a:p>
          <a:endParaRPr lang="en-US"/>
        </a:p>
      </dgm:t>
    </dgm:pt>
    <dgm:pt modelId="{3C0D999C-06DB-439A-8C4D-411953AC5E36}" type="pres">
      <dgm:prSet presAssocID="{1905B1FF-618D-406E-82DA-40A1D0C8B50B}" presName="matrix" presStyleCnt="0">
        <dgm:presLayoutVars>
          <dgm:chMax val="1"/>
          <dgm:dir/>
          <dgm:resizeHandles val="exact"/>
        </dgm:presLayoutVars>
      </dgm:prSet>
      <dgm:spPr/>
    </dgm:pt>
    <dgm:pt modelId="{638E8760-CD93-4EE8-A3E1-A1EEFD853B79}" type="pres">
      <dgm:prSet presAssocID="{1905B1FF-618D-406E-82DA-40A1D0C8B50B}" presName="diamond" presStyleLbl="bgShp" presStyleIdx="0" presStyleCnt="1"/>
      <dgm:spPr>
        <a:solidFill>
          <a:schemeClr val="accent1">
            <a:lumMod val="60000"/>
            <a:lumOff val="40000"/>
          </a:schemeClr>
        </a:solidFill>
      </dgm:spPr>
    </dgm:pt>
    <dgm:pt modelId="{E8505CE7-7080-4824-809D-549D000255D4}" type="pres">
      <dgm:prSet presAssocID="{1905B1FF-618D-406E-82DA-40A1D0C8B5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561A158-8AB9-4433-BB84-A600CA4744D9}" type="pres">
      <dgm:prSet presAssocID="{1905B1FF-618D-406E-82DA-40A1D0C8B5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D6BACF-25D9-498A-B7C9-5138E2ECEDB5}" type="pres">
      <dgm:prSet presAssocID="{1905B1FF-618D-406E-82DA-40A1D0C8B5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B2D1E4-46CC-452C-8C29-6E4A3CDE1E95}" type="pres">
      <dgm:prSet presAssocID="{1905B1FF-618D-406E-82DA-40A1D0C8B5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15AE50C-4D68-4FEA-AE41-87B19B861D89}" type="presOf" srcId="{13944B43-5B19-4458-B23A-B2CD59707B0D}" destId="{B3B2D1E4-46CC-452C-8C29-6E4A3CDE1E95}" srcOrd="0" destOrd="0" presId="urn:microsoft.com/office/officeart/2005/8/layout/matrix3"/>
    <dgm:cxn modelId="{27B8B415-B086-4057-988A-E799A86DC1CA}" srcId="{1905B1FF-618D-406E-82DA-40A1D0C8B50B}" destId="{C241668F-C72E-4F1D-8FE9-D0BFF1274523}" srcOrd="0" destOrd="0" parTransId="{0141FF8A-87FC-476A-9769-7B9052952487}" sibTransId="{E69BEA54-9DF7-4C36-B52F-D5F6279FE3D0}"/>
    <dgm:cxn modelId="{3599652B-0620-41E5-B64E-63588F085D5F}" type="presOf" srcId="{13F58CE0-589F-469A-AFA0-865B1853150C}" destId="{A561A158-8AB9-4433-BB84-A600CA4744D9}" srcOrd="0" destOrd="0" presId="urn:microsoft.com/office/officeart/2005/8/layout/matrix3"/>
    <dgm:cxn modelId="{774EEF3B-B904-44CE-AEFF-E53704EFEF95}" srcId="{1905B1FF-618D-406E-82DA-40A1D0C8B50B}" destId="{1D3C241D-6E6D-4170-BF63-E4F0B29FA4BF}" srcOrd="2" destOrd="0" parTransId="{B4EDBB08-3B89-4364-A645-EA12D1519F37}" sibTransId="{039349B6-2476-4A8D-925E-D950750E812F}"/>
    <dgm:cxn modelId="{FE7A3C52-1DDC-4C4C-ABB6-F624FB8734C0}" type="presOf" srcId="{C241668F-C72E-4F1D-8FE9-D0BFF1274523}" destId="{E8505CE7-7080-4824-809D-549D000255D4}" srcOrd="0" destOrd="0" presId="urn:microsoft.com/office/officeart/2005/8/layout/matrix3"/>
    <dgm:cxn modelId="{9D09BB83-E874-4916-931E-7037B7E53991}" type="presOf" srcId="{1905B1FF-618D-406E-82DA-40A1D0C8B50B}" destId="{3C0D999C-06DB-439A-8C4D-411953AC5E36}" srcOrd="0" destOrd="0" presId="urn:microsoft.com/office/officeart/2005/8/layout/matrix3"/>
    <dgm:cxn modelId="{78B21295-8491-437E-9EB3-A6DB438E0D44}" srcId="{1905B1FF-618D-406E-82DA-40A1D0C8B50B}" destId="{13F58CE0-589F-469A-AFA0-865B1853150C}" srcOrd="1" destOrd="0" parTransId="{F319B40B-FBC0-449E-BC96-29D5C12D01D6}" sibTransId="{72DE4C6B-07C0-49F6-BEBA-47A5B2D53953}"/>
    <dgm:cxn modelId="{BCC029CF-4EDF-478D-9DAD-0A745AE7AA9F}" srcId="{1905B1FF-618D-406E-82DA-40A1D0C8B50B}" destId="{13944B43-5B19-4458-B23A-B2CD59707B0D}" srcOrd="3" destOrd="0" parTransId="{BB002CF2-A233-4B24-9E2A-0C203F74D33D}" sibTransId="{015ED4EA-6C57-470F-9550-53469F5BCC91}"/>
    <dgm:cxn modelId="{568FB8D5-18BE-463B-9E3C-2F5399498AFF}" type="presOf" srcId="{1D3C241D-6E6D-4170-BF63-E4F0B29FA4BF}" destId="{10D6BACF-25D9-498A-B7C9-5138E2ECEDB5}" srcOrd="0" destOrd="0" presId="urn:microsoft.com/office/officeart/2005/8/layout/matrix3"/>
    <dgm:cxn modelId="{14FFC20B-78BA-4E75-8D6D-0B4D287302C1}" type="presParOf" srcId="{3C0D999C-06DB-439A-8C4D-411953AC5E36}" destId="{638E8760-CD93-4EE8-A3E1-A1EEFD853B79}" srcOrd="0" destOrd="0" presId="urn:microsoft.com/office/officeart/2005/8/layout/matrix3"/>
    <dgm:cxn modelId="{4C9D9956-DF40-42BB-91EF-F0CB8397A334}" type="presParOf" srcId="{3C0D999C-06DB-439A-8C4D-411953AC5E36}" destId="{E8505CE7-7080-4824-809D-549D000255D4}" srcOrd="1" destOrd="0" presId="urn:microsoft.com/office/officeart/2005/8/layout/matrix3"/>
    <dgm:cxn modelId="{4E8DA292-79EA-452F-8A63-DD189D8F5FBA}" type="presParOf" srcId="{3C0D999C-06DB-439A-8C4D-411953AC5E36}" destId="{A561A158-8AB9-4433-BB84-A600CA4744D9}" srcOrd="2" destOrd="0" presId="urn:microsoft.com/office/officeart/2005/8/layout/matrix3"/>
    <dgm:cxn modelId="{950F8892-2D2B-4F1D-ACBE-54F811366940}" type="presParOf" srcId="{3C0D999C-06DB-439A-8C4D-411953AC5E36}" destId="{10D6BACF-25D9-498A-B7C9-5138E2ECEDB5}" srcOrd="3" destOrd="0" presId="urn:microsoft.com/office/officeart/2005/8/layout/matrix3"/>
    <dgm:cxn modelId="{82D42C77-16F1-4A61-A43E-7CE3652958EA}" type="presParOf" srcId="{3C0D999C-06DB-439A-8C4D-411953AC5E36}" destId="{B3B2D1E4-46CC-452C-8C29-6E4A3CDE1E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BC8074-F3BA-4BB7-9699-0F79348AEA2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E83148D-3935-422C-9576-65047EDC3481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Циљеви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C99D11-F598-49F9-9F7F-C1797ACB4669}" type="parTrans" cxnId="{1226F080-19AD-4576-81B2-96C4E35634C2}">
      <dgm:prSet/>
      <dgm:spPr/>
      <dgm:t>
        <a:bodyPr/>
        <a:lstStyle/>
        <a:p>
          <a:endParaRPr lang="en-US"/>
        </a:p>
      </dgm:t>
    </dgm:pt>
    <dgm:pt modelId="{BDB370DF-4C82-43DD-AD01-51FC6836FC0C}" type="sibTrans" cxnId="{1226F080-19AD-4576-81B2-96C4E35634C2}">
      <dgm:prSet/>
      <dgm:spPr/>
      <dgm:t>
        <a:bodyPr/>
        <a:lstStyle/>
        <a:p>
          <a:endParaRPr lang="en-US"/>
        </a:p>
      </dgm:t>
    </dgm:pt>
    <dgm:pt modelId="{D401D45C-3104-48AA-B690-5BB591C0C55B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Потешкоће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B2EC35-AD83-41BA-98C8-86BBDA491D22}" type="parTrans" cxnId="{71CE0122-3398-4BE1-ABA0-95FF45354D54}">
      <dgm:prSet/>
      <dgm:spPr/>
      <dgm:t>
        <a:bodyPr/>
        <a:lstStyle/>
        <a:p>
          <a:endParaRPr lang="en-US"/>
        </a:p>
      </dgm:t>
    </dgm:pt>
    <dgm:pt modelId="{F9FBFE8D-6877-48E1-BBE6-EC8A80B4D498}" type="sibTrans" cxnId="{71CE0122-3398-4BE1-ABA0-95FF45354D54}">
      <dgm:prSet/>
      <dgm:spPr/>
      <dgm:t>
        <a:bodyPr/>
        <a:lstStyle/>
        <a:p>
          <a:endParaRPr lang="en-US"/>
        </a:p>
      </dgm:t>
    </dgm:pt>
    <dgm:pt modelId="{C0E764B5-A212-41D6-B154-97FBAEE25FCB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Употреба у реалним условима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E007BD-5E59-48A7-B8EB-5109661A3C9E}" type="parTrans" cxnId="{D71247DC-7173-489B-B154-833269978251}">
      <dgm:prSet/>
      <dgm:spPr/>
      <dgm:t>
        <a:bodyPr/>
        <a:lstStyle/>
        <a:p>
          <a:endParaRPr lang="en-US"/>
        </a:p>
      </dgm:t>
    </dgm:pt>
    <dgm:pt modelId="{2869C52C-148C-4AFB-AD03-F73295E0E142}" type="sibTrans" cxnId="{D71247DC-7173-489B-B154-833269978251}">
      <dgm:prSet/>
      <dgm:spPr/>
      <dgm:t>
        <a:bodyPr/>
        <a:lstStyle/>
        <a:p>
          <a:endParaRPr lang="en-US"/>
        </a:p>
      </dgm:t>
    </dgm:pt>
    <dgm:pt modelId="{4CF60FFD-6E65-4CDA-B436-AF5E729839ED}">
      <dgm:prSet/>
      <dgm:spPr/>
      <dgm:t>
        <a:bodyPr/>
        <a:lstStyle/>
        <a:p>
          <a:r>
            <a:rPr lang="sr-Cyrl-RS" dirty="0">
              <a:latin typeface="Times New Roman" panose="02020603050405020304" pitchFamily="18" charset="0"/>
              <a:cs typeface="Times New Roman" panose="02020603050405020304" pitchFamily="18" charset="0"/>
            </a:rPr>
            <a:t>Потенцијална унапређења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502D64-D8F5-415D-AD86-7294FC14167D}" type="parTrans" cxnId="{9FDD0BBD-B662-4A04-AF56-69C678B23345}">
      <dgm:prSet/>
      <dgm:spPr/>
      <dgm:t>
        <a:bodyPr/>
        <a:lstStyle/>
        <a:p>
          <a:endParaRPr lang="en-US"/>
        </a:p>
      </dgm:t>
    </dgm:pt>
    <dgm:pt modelId="{46B425EC-0CB5-4EE9-9EF1-60BEEA6205CC}" type="sibTrans" cxnId="{9FDD0BBD-B662-4A04-AF56-69C678B23345}">
      <dgm:prSet/>
      <dgm:spPr/>
      <dgm:t>
        <a:bodyPr/>
        <a:lstStyle/>
        <a:p>
          <a:endParaRPr lang="en-US"/>
        </a:p>
      </dgm:t>
    </dgm:pt>
    <dgm:pt modelId="{6E9F9D61-8288-4C8F-BB6B-AB960919869E}" type="pres">
      <dgm:prSet presAssocID="{9BBC8074-F3BA-4BB7-9699-0F79348AEA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DFE66F-99B1-4368-8383-6779094CD1DF}" type="pres">
      <dgm:prSet presAssocID="{0E83148D-3935-422C-9576-65047EDC3481}" presName="hierRoot1" presStyleCnt="0"/>
      <dgm:spPr/>
    </dgm:pt>
    <dgm:pt modelId="{1A14FC5F-82E0-46C5-BB37-EEF0C700A398}" type="pres">
      <dgm:prSet presAssocID="{0E83148D-3935-422C-9576-65047EDC3481}" presName="composite" presStyleCnt="0"/>
      <dgm:spPr/>
    </dgm:pt>
    <dgm:pt modelId="{B7882919-EE28-48EE-8696-06893CB2C790}" type="pres">
      <dgm:prSet presAssocID="{0E83148D-3935-422C-9576-65047EDC3481}" presName="background" presStyleLbl="node0" presStyleIdx="0" presStyleCnt="4"/>
      <dgm:spPr/>
    </dgm:pt>
    <dgm:pt modelId="{D7EF414A-34D9-4347-AD1F-834F90ED6BD2}" type="pres">
      <dgm:prSet presAssocID="{0E83148D-3935-422C-9576-65047EDC3481}" presName="text" presStyleLbl="fgAcc0" presStyleIdx="0" presStyleCnt="4">
        <dgm:presLayoutVars>
          <dgm:chPref val="3"/>
        </dgm:presLayoutVars>
      </dgm:prSet>
      <dgm:spPr/>
    </dgm:pt>
    <dgm:pt modelId="{E1094788-06B5-492A-93D6-3A77236823A8}" type="pres">
      <dgm:prSet presAssocID="{0E83148D-3935-422C-9576-65047EDC3481}" presName="hierChild2" presStyleCnt="0"/>
      <dgm:spPr/>
    </dgm:pt>
    <dgm:pt modelId="{D5F99C49-3AC3-4EE6-874D-3B9179D6CA93}" type="pres">
      <dgm:prSet presAssocID="{D401D45C-3104-48AA-B690-5BB591C0C55B}" presName="hierRoot1" presStyleCnt="0"/>
      <dgm:spPr/>
    </dgm:pt>
    <dgm:pt modelId="{1C2FB448-4C24-439B-9CEE-5EAD93499A4D}" type="pres">
      <dgm:prSet presAssocID="{D401D45C-3104-48AA-B690-5BB591C0C55B}" presName="composite" presStyleCnt="0"/>
      <dgm:spPr/>
    </dgm:pt>
    <dgm:pt modelId="{DB02151E-3091-494F-A266-86F53A330ED0}" type="pres">
      <dgm:prSet presAssocID="{D401D45C-3104-48AA-B690-5BB591C0C55B}" presName="background" presStyleLbl="node0" presStyleIdx="1" presStyleCnt="4"/>
      <dgm:spPr/>
    </dgm:pt>
    <dgm:pt modelId="{1BC31679-4886-48AC-B033-CC8D299B3124}" type="pres">
      <dgm:prSet presAssocID="{D401D45C-3104-48AA-B690-5BB591C0C55B}" presName="text" presStyleLbl="fgAcc0" presStyleIdx="1" presStyleCnt="4">
        <dgm:presLayoutVars>
          <dgm:chPref val="3"/>
        </dgm:presLayoutVars>
      </dgm:prSet>
      <dgm:spPr/>
    </dgm:pt>
    <dgm:pt modelId="{F49BA447-F8FB-44CB-A3B1-20F2A51DA32E}" type="pres">
      <dgm:prSet presAssocID="{D401D45C-3104-48AA-B690-5BB591C0C55B}" presName="hierChild2" presStyleCnt="0"/>
      <dgm:spPr/>
    </dgm:pt>
    <dgm:pt modelId="{18BB4DFC-E38C-475E-BEED-5EFB203C5C79}" type="pres">
      <dgm:prSet presAssocID="{C0E764B5-A212-41D6-B154-97FBAEE25FCB}" presName="hierRoot1" presStyleCnt="0"/>
      <dgm:spPr/>
    </dgm:pt>
    <dgm:pt modelId="{767994C5-47B2-4174-83CF-226461D146A9}" type="pres">
      <dgm:prSet presAssocID="{C0E764B5-A212-41D6-B154-97FBAEE25FCB}" presName="composite" presStyleCnt="0"/>
      <dgm:spPr/>
    </dgm:pt>
    <dgm:pt modelId="{523DBDD8-A42E-4839-80BC-28A50F0AFEA2}" type="pres">
      <dgm:prSet presAssocID="{C0E764B5-A212-41D6-B154-97FBAEE25FCB}" presName="background" presStyleLbl="node0" presStyleIdx="2" presStyleCnt="4"/>
      <dgm:spPr/>
    </dgm:pt>
    <dgm:pt modelId="{AA177634-5C47-46CF-9A7A-A35815F6FD3A}" type="pres">
      <dgm:prSet presAssocID="{C0E764B5-A212-41D6-B154-97FBAEE25FCB}" presName="text" presStyleLbl="fgAcc0" presStyleIdx="2" presStyleCnt="4">
        <dgm:presLayoutVars>
          <dgm:chPref val="3"/>
        </dgm:presLayoutVars>
      </dgm:prSet>
      <dgm:spPr/>
    </dgm:pt>
    <dgm:pt modelId="{53917CDB-59D6-495F-A9FD-B362E7BEFB0F}" type="pres">
      <dgm:prSet presAssocID="{C0E764B5-A212-41D6-B154-97FBAEE25FCB}" presName="hierChild2" presStyleCnt="0"/>
      <dgm:spPr/>
    </dgm:pt>
    <dgm:pt modelId="{E22488B2-C9BE-4D78-BA70-4AB034381C55}" type="pres">
      <dgm:prSet presAssocID="{4CF60FFD-6E65-4CDA-B436-AF5E729839ED}" presName="hierRoot1" presStyleCnt="0"/>
      <dgm:spPr/>
    </dgm:pt>
    <dgm:pt modelId="{025BB0BC-E710-4235-872D-26C1CFEAC8D2}" type="pres">
      <dgm:prSet presAssocID="{4CF60FFD-6E65-4CDA-B436-AF5E729839ED}" presName="composite" presStyleCnt="0"/>
      <dgm:spPr/>
    </dgm:pt>
    <dgm:pt modelId="{468C8A44-3FB1-441B-B734-610276C9D019}" type="pres">
      <dgm:prSet presAssocID="{4CF60FFD-6E65-4CDA-B436-AF5E729839ED}" presName="background" presStyleLbl="node0" presStyleIdx="3" presStyleCnt="4"/>
      <dgm:spPr/>
    </dgm:pt>
    <dgm:pt modelId="{B121BBB0-C038-497B-8E3A-7E52C2362CF5}" type="pres">
      <dgm:prSet presAssocID="{4CF60FFD-6E65-4CDA-B436-AF5E729839ED}" presName="text" presStyleLbl="fgAcc0" presStyleIdx="3" presStyleCnt="4">
        <dgm:presLayoutVars>
          <dgm:chPref val="3"/>
        </dgm:presLayoutVars>
      </dgm:prSet>
      <dgm:spPr/>
    </dgm:pt>
    <dgm:pt modelId="{8267F3FB-8A2F-4C55-A1FF-65E61D39605B}" type="pres">
      <dgm:prSet presAssocID="{4CF60FFD-6E65-4CDA-B436-AF5E729839ED}" presName="hierChild2" presStyleCnt="0"/>
      <dgm:spPr/>
    </dgm:pt>
  </dgm:ptLst>
  <dgm:cxnLst>
    <dgm:cxn modelId="{577EBD19-878C-4389-9F14-68F97CBE1D18}" type="presOf" srcId="{4CF60FFD-6E65-4CDA-B436-AF5E729839ED}" destId="{B121BBB0-C038-497B-8E3A-7E52C2362CF5}" srcOrd="0" destOrd="0" presId="urn:microsoft.com/office/officeart/2005/8/layout/hierarchy1"/>
    <dgm:cxn modelId="{71CE0122-3398-4BE1-ABA0-95FF45354D54}" srcId="{9BBC8074-F3BA-4BB7-9699-0F79348AEA27}" destId="{D401D45C-3104-48AA-B690-5BB591C0C55B}" srcOrd="1" destOrd="0" parTransId="{9FB2EC35-AD83-41BA-98C8-86BBDA491D22}" sibTransId="{F9FBFE8D-6877-48E1-BBE6-EC8A80B4D498}"/>
    <dgm:cxn modelId="{1226F080-19AD-4576-81B2-96C4E35634C2}" srcId="{9BBC8074-F3BA-4BB7-9699-0F79348AEA27}" destId="{0E83148D-3935-422C-9576-65047EDC3481}" srcOrd="0" destOrd="0" parTransId="{75C99D11-F598-49F9-9F7F-C1797ACB4669}" sibTransId="{BDB370DF-4C82-43DD-AD01-51FC6836FC0C}"/>
    <dgm:cxn modelId="{FF7C0FA1-36EB-4451-925A-D3B27BAF4E9E}" type="presOf" srcId="{C0E764B5-A212-41D6-B154-97FBAEE25FCB}" destId="{AA177634-5C47-46CF-9A7A-A35815F6FD3A}" srcOrd="0" destOrd="0" presId="urn:microsoft.com/office/officeart/2005/8/layout/hierarchy1"/>
    <dgm:cxn modelId="{9FDD0BBD-B662-4A04-AF56-69C678B23345}" srcId="{9BBC8074-F3BA-4BB7-9699-0F79348AEA27}" destId="{4CF60FFD-6E65-4CDA-B436-AF5E729839ED}" srcOrd="3" destOrd="0" parTransId="{64502D64-D8F5-415D-AD86-7294FC14167D}" sibTransId="{46B425EC-0CB5-4EE9-9EF1-60BEEA6205CC}"/>
    <dgm:cxn modelId="{CCE704D9-F01C-4B8A-B728-6D7B643C05B0}" type="presOf" srcId="{D401D45C-3104-48AA-B690-5BB591C0C55B}" destId="{1BC31679-4886-48AC-B033-CC8D299B3124}" srcOrd="0" destOrd="0" presId="urn:microsoft.com/office/officeart/2005/8/layout/hierarchy1"/>
    <dgm:cxn modelId="{D71247DC-7173-489B-B154-833269978251}" srcId="{9BBC8074-F3BA-4BB7-9699-0F79348AEA27}" destId="{C0E764B5-A212-41D6-B154-97FBAEE25FCB}" srcOrd="2" destOrd="0" parTransId="{0FE007BD-5E59-48A7-B8EB-5109661A3C9E}" sibTransId="{2869C52C-148C-4AFB-AD03-F73295E0E142}"/>
    <dgm:cxn modelId="{61EE40E9-C471-499B-A3DD-6C6323B9557B}" type="presOf" srcId="{0E83148D-3935-422C-9576-65047EDC3481}" destId="{D7EF414A-34D9-4347-AD1F-834F90ED6BD2}" srcOrd="0" destOrd="0" presId="urn:microsoft.com/office/officeart/2005/8/layout/hierarchy1"/>
    <dgm:cxn modelId="{715D55F7-4160-4008-9C98-9A6BDFD96387}" type="presOf" srcId="{9BBC8074-F3BA-4BB7-9699-0F79348AEA27}" destId="{6E9F9D61-8288-4C8F-BB6B-AB960919869E}" srcOrd="0" destOrd="0" presId="urn:microsoft.com/office/officeart/2005/8/layout/hierarchy1"/>
    <dgm:cxn modelId="{7212F6DE-4792-4AB2-81E1-2C60F0696961}" type="presParOf" srcId="{6E9F9D61-8288-4C8F-BB6B-AB960919869E}" destId="{57DFE66F-99B1-4368-8383-6779094CD1DF}" srcOrd="0" destOrd="0" presId="urn:microsoft.com/office/officeart/2005/8/layout/hierarchy1"/>
    <dgm:cxn modelId="{33113B6D-7F43-4055-9276-05ED7BCFBC23}" type="presParOf" srcId="{57DFE66F-99B1-4368-8383-6779094CD1DF}" destId="{1A14FC5F-82E0-46C5-BB37-EEF0C700A398}" srcOrd="0" destOrd="0" presId="urn:microsoft.com/office/officeart/2005/8/layout/hierarchy1"/>
    <dgm:cxn modelId="{B6DE9C49-1496-4754-9660-7B4BA9BF2CD5}" type="presParOf" srcId="{1A14FC5F-82E0-46C5-BB37-EEF0C700A398}" destId="{B7882919-EE28-48EE-8696-06893CB2C790}" srcOrd="0" destOrd="0" presId="urn:microsoft.com/office/officeart/2005/8/layout/hierarchy1"/>
    <dgm:cxn modelId="{6242B601-7135-4F3C-9AAF-113E9DFF1220}" type="presParOf" srcId="{1A14FC5F-82E0-46C5-BB37-EEF0C700A398}" destId="{D7EF414A-34D9-4347-AD1F-834F90ED6BD2}" srcOrd="1" destOrd="0" presId="urn:microsoft.com/office/officeart/2005/8/layout/hierarchy1"/>
    <dgm:cxn modelId="{AB858A12-0D63-4AC8-B2F4-AD3DC1EBF73C}" type="presParOf" srcId="{57DFE66F-99B1-4368-8383-6779094CD1DF}" destId="{E1094788-06B5-492A-93D6-3A77236823A8}" srcOrd="1" destOrd="0" presId="urn:microsoft.com/office/officeart/2005/8/layout/hierarchy1"/>
    <dgm:cxn modelId="{CBA8D060-F038-4847-AF10-34B20B1EBEBC}" type="presParOf" srcId="{6E9F9D61-8288-4C8F-BB6B-AB960919869E}" destId="{D5F99C49-3AC3-4EE6-874D-3B9179D6CA93}" srcOrd="1" destOrd="0" presId="urn:microsoft.com/office/officeart/2005/8/layout/hierarchy1"/>
    <dgm:cxn modelId="{DB565389-F7EA-476E-B5E9-7991F749B70A}" type="presParOf" srcId="{D5F99C49-3AC3-4EE6-874D-3B9179D6CA93}" destId="{1C2FB448-4C24-439B-9CEE-5EAD93499A4D}" srcOrd="0" destOrd="0" presId="urn:microsoft.com/office/officeart/2005/8/layout/hierarchy1"/>
    <dgm:cxn modelId="{B8029D6A-6BC2-42F7-B9A1-08CA98CC1B03}" type="presParOf" srcId="{1C2FB448-4C24-439B-9CEE-5EAD93499A4D}" destId="{DB02151E-3091-494F-A266-86F53A330ED0}" srcOrd="0" destOrd="0" presId="urn:microsoft.com/office/officeart/2005/8/layout/hierarchy1"/>
    <dgm:cxn modelId="{2A3AFD37-6314-4C4B-8FDF-E307E7C0D371}" type="presParOf" srcId="{1C2FB448-4C24-439B-9CEE-5EAD93499A4D}" destId="{1BC31679-4886-48AC-B033-CC8D299B3124}" srcOrd="1" destOrd="0" presId="urn:microsoft.com/office/officeart/2005/8/layout/hierarchy1"/>
    <dgm:cxn modelId="{40E7D4B7-A1DA-48FF-B68D-E7B3BAF60969}" type="presParOf" srcId="{D5F99C49-3AC3-4EE6-874D-3B9179D6CA93}" destId="{F49BA447-F8FB-44CB-A3B1-20F2A51DA32E}" srcOrd="1" destOrd="0" presId="urn:microsoft.com/office/officeart/2005/8/layout/hierarchy1"/>
    <dgm:cxn modelId="{FAA65BD6-3EC7-4342-AB5C-CA28F2468386}" type="presParOf" srcId="{6E9F9D61-8288-4C8F-BB6B-AB960919869E}" destId="{18BB4DFC-E38C-475E-BEED-5EFB203C5C79}" srcOrd="2" destOrd="0" presId="urn:microsoft.com/office/officeart/2005/8/layout/hierarchy1"/>
    <dgm:cxn modelId="{64E9A61E-7892-43F2-A336-547B2B06102D}" type="presParOf" srcId="{18BB4DFC-E38C-475E-BEED-5EFB203C5C79}" destId="{767994C5-47B2-4174-83CF-226461D146A9}" srcOrd="0" destOrd="0" presId="urn:microsoft.com/office/officeart/2005/8/layout/hierarchy1"/>
    <dgm:cxn modelId="{9F02E6D1-CAA9-411E-BD39-AC484D443769}" type="presParOf" srcId="{767994C5-47B2-4174-83CF-226461D146A9}" destId="{523DBDD8-A42E-4839-80BC-28A50F0AFEA2}" srcOrd="0" destOrd="0" presId="urn:microsoft.com/office/officeart/2005/8/layout/hierarchy1"/>
    <dgm:cxn modelId="{58200AC1-BE76-4FE8-9676-7C5164EB3ED1}" type="presParOf" srcId="{767994C5-47B2-4174-83CF-226461D146A9}" destId="{AA177634-5C47-46CF-9A7A-A35815F6FD3A}" srcOrd="1" destOrd="0" presId="urn:microsoft.com/office/officeart/2005/8/layout/hierarchy1"/>
    <dgm:cxn modelId="{ED576792-1B92-4A29-801E-499684EF37DC}" type="presParOf" srcId="{18BB4DFC-E38C-475E-BEED-5EFB203C5C79}" destId="{53917CDB-59D6-495F-A9FD-B362E7BEFB0F}" srcOrd="1" destOrd="0" presId="urn:microsoft.com/office/officeart/2005/8/layout/hierarchy1"/>
    <dgm:cxn modelId="{DDBCD56B-7492-4137-B6AD-CB2E156E42DE}" type="presParOf" srcId="{6E9F9D61-8288-4C8F-BB6B-AB960919869E}" destId="{E22488B2-C9BE-4D78-BA70-4AB034381C55}" srcOrd="3" destOrd="0" presId="urn:microsoft.com/office/officeart/2005/8/layout/hierarchy1"/>
    <dgm:cxn modelId="{D369B97F-42C7-4811-8444-F0D7707EEE92}" type="presParOf" srcId="{E22488B2-C9BE-4D78-BA70-4AB034381C55}" destId="{025BB0BC-E710-4235-872D-26C1CFEAC8D2}" srcOrd="0" destOrd="0" presId="urn:microsoft.com/office/officeart/2005/8/layout/hierarchy1"/>
    <dgm:cxn modelId="{90B16A32-FB0B-4597-B90D-DB8906CDE0C2}" type="presParOf" srcId="{025BB0BC-E710-4235-872D-26C1CFEAC8D2}" destId="{468C8A44-3FB1-441B-B734-610276C9D019}" srcOrd="0" destOrd="0" presId="urn:microsoft.com/office/officeart/2005/8/layout/hierarchy1"/>
    <dgm:cxn modelId="{B64D34CD-5809-4CCA-9585-253EB9520054}" type="presParOf" srcId="{025BB0BC-E710-4235-872D-26C1CFEAC8D2}" destId="{B121BBB0-C038-497B-8E3A-7E52C2362CF5}" srcOrd="1" destOrd="0" presId="urn:microsoft.com/office/officeart/2005/8/layout/hierarchy1"/>
    <dgm:cxn modelId="{86F8F0E7-D4BE-4BC6-8234-3C38A4930E4E}" type="presParOf" srcId="{E22488B2-C9BE-4D78-BA70-4AB034381C55}" destId="{8267F3FB-8A2F-4C55-A1FF-65E61D3960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E8760-CD93-4EE8-A3E1-A1EEFD853B79}">
      <dsp:nvSpPr>
        <dsp:cNvPr id="0" name=""/>
        <dsp:cNvSpPr/>
      </dsp:nvSpPr>
      <dsp:spPr>
        <a:xfrm>
          <a:off x="647127" y="0"/>
          <a:ext cx="2715768" cy="2715768"/>
        </a:xfrm>
        <a:prstGeom prst="diamond">
          <a:avLst/>
        </a:prstGeom>
        <a:solidFill>
          <a:schemeClr val="bg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5CE7-7080-4824-809D-549D000255D4}">
      <dsp:nvSpPr>
        <dsp:cNvPr id="0" name=""/>
        <dsp:cNvSpPr/>
      </dsp:nvSpPr>
      <dsp:spPr>
        <a:xfrm>
          <a:off x="905125" y="257997"/>
          <a:ext cx="1059149" cy="1059149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Пријава у систем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309700"/>
        <a:ext cx="955743" cy="955743"/>
      </dsp:txXfrm>
    </dsp:sp>
    <dsp:sp modelId="{A561A158-8AB9-4433-BB84-A600CA4744D9}">
      <dsp:nvSpPr>
        <dsp:cNvPr id="0" name=""/>
        <dsp:cNvSpPr/>
      </dsp:nvSpPr>
      <dsp:spPr>
        <a:xfrm>
          <a:off x="2019205" y="257997"/>
          <a:ext cx="1112234" cy="10591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Страница „Мој профил“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70908" y="309700"/>
        <a:ext cx="1008828" cy="955743"/>
      </dsp:txXfrm>
    </dsp:sp>
    <dsp:sp modelId="{10D6BACF-25D9-498A-B7C9-5138E2ECEDB5}">
      <dsp:nvSpPr>
        <dsp:cNvPr id="0" name=""/>
        <dsp:cNvSpPr/>
      </dsp:nvSpPr>
      <dsp:spPr>
        <a:xfrm>
          <a:off x="905125" y="1398620"/>
          <a:ext cx="1059149" cy="105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Заборављена лозинка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1450323"/>
        <a:ext cx="955743" cy="955743"/>
      </dsp:txXfrm>
    </dsp:sp>
    <dsp:sp modelId="{B3B2D1E4-46CC-452C-8C29-6E4A3CDE1E95}">
      <dsp:nvSpPr>
        <dsp:cNvPr id="0" name=""/>
        <dsp:cNvSpPr/>
      </dsp:nvSpPr>
      <dsp:spPr>
        <a:xfrm>
          <a:off x="2045748" y="1398620"/>
          <a:ext cx="1059149" cy="1059149"/>
        </a:xfrm>
        <a:prstGeom prst="roundRect">
          <a:avLst/>
        </a:prstGeom>
        <a:solidFill>
          <a:schemeClr val="bg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Корисничка подршка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1450323"/>
        <a:ext cx="955743" cy="955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E8760-CD93-4EE8-A3E1-A1EEFD853B79}">
      <dsp:nvSpPr>
        <dsp:cNvPr id="0" name=""/>
        <dsp:cNvSpPr/>
      </dsp:nvSpPr>
      <dsp:spPr>
        <a:xfrm>
          <a:off x="647127" y="0"/>
          <a:ext cx="2715768" cy="2715768"/>
        </a:xfrm>
        <a:prstGeom prst="diamond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5CE7-7080-4824-809D-549D000255D4}">
      <dsp:nvSpPr>
        <dsp:cNvPr id="0" name=""/>
        <dsp:cNvSpPr/>
      </dsp:nvSpPr>
      <dsp:spPr>
        <a:xfrm>
          <a:off x="905125" y="257997"/>
          <a:ext cx="1059149" cy="1059149"/>
        </a:xfrm>
        <a:prstGeom prst="round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Задуживање и повраћај возила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309700"/>
        <a:ext cx="955743" cy="955743"/>
      </dsp:txXfrm>
    </dsp:sp>
    <dsp:sp modelId="{A561A158-8AB9-4433-BB84-A600CA4744D9}">
      <dsp:nvSpPr>
        <dsp:cNvPr id="0" name=""/>
        <dsp:cNvSpPr/>
      </dsp:nvSpPr>
      <dsp:spPr>
        <a:xfrm>
          <a:off x="2045748" y="257997"/>
          <a:ext cx="1059149" cy="1059149"/>
        </a:xfrm>
        <a:prstGeom prst="round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Утовар и трансопорт робе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309700"/>
        <a:ext cx="955743" cy="955743"/>
      </dsp:txXfrm>
    </dsp:sp>
    <dsp:sp modelId="{10D6BACF-25D9-498A-B7C9-5138E2ECEDB5}">
      <dsp:nvSpPr>
        <dsp:cNvPr id="0" name=""/>
        <dsp:cNvSpPr/>
      </dsp:nvSpPr>
      <dsp:spPr>
        <a:xfrm>
          <a:off x="905125" y="1398620"/>
          <a:ext cx="1059149" cy="105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извештаја робе на утовару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1450323"/>
        <a:ext cx="955743" cy="955743"/>
      </dsp:txXfrm>
    </dsp:sp>
    <dsp:sp modelId="{B3B2D1E4-46CC-452C-8C29-6E4A3CDE1E95}">
      <dsp:nvSpPr>
        <dsp:cNvPr id="0" name=""/>
        <dsp:cNvSpPr/>
      </dsp:nvSpPr>
      <dsp:spPr>
        <a:xfrm>
          <a:off x="2045748" y="1398620"/>
          <a:ext cx="1059149" cy="1059149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Издавање рачуна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1450323"/>
        <a:ext cx="955743" cy="955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E8760-CD93-4EE8-A3E1-A1EEFD853B79}">
      <dsp:nvSpPr>
        <dsp:cNvPr id="0" name=""/>
        <dsp:cNvSpPr/>
      </dsp:nvSpPr>
      <dsp:spPr>
        <a:xfrm>
          <a:off x="647127" y="0"/>
          <a:ext cx="2715768" cy="2715768"/>
        </a:xfrm>
        <a:prstGeom prst="diamond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5CE7-7080-4824-809D-549D000255D4}">
      <dsp:nvSpPr>
        <dsp:cNvPr id="0" name=""/>
        <dsp:cNvSpPr/>
      </dsp:nvSpPr>
      <dsp:spPr>
        <a:xfrm>
          <a:off x="905125" y="257997"/>
          <a:ext cx="1059149" cy="10591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Порналазак робе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309700"/>
        <a:ext cx="955743" cy="955743"/>
      </dsp:txXfrm>
    </dsp:sp>
    <dsp:sp modelId="{A561A158-8AB9-4433-BB84-A600CA4744D9}">
      <dsp:nvSpPr>
        <dsp:cNvPr id="0" name=""/>
        <dsp:cNvSpPr/>
      </dsp:nvSpPr>
      <dsp:spPr>
        <a:xfrm>
          <a:off x="2045748" y="257997"/>
          <a:ext cx="1059149" cy="1059149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Креирање нове поруџбине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309700"/>
        <a:ext cx="955743" cy="955743"/>
      </dsp:txXfrm>
    </dsp:sp>
    <dsp:sp modelId="{10D6BACF-25D9-498A-B7C9-5138E2ECEDB5}">
      <dsp:nvSpPr>
        <dsp:cNvPr id="0" name=""/>
        <dsp:cNvSpPr/>
      </dsp:nvSpPr>
      <dsp:spPr>
        <a:xfrm>
          <a:off x="905125" y="1398620"/>
          <a:ext cx="1059149" cy="105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извештаја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1450323"/>
        <a:ext cx="955743" cy="955743"/>
      </dsp:txXfrm>
    </dsp:sp>
    <dsp:sp modelId="{B3B2D1E4-46CC-452C-8C29-6E4A3CDE1E95}">
      <dsp:nvSpPr>
        <dsp:cNvPr id="0" name=""/>
        <dsp:cNvSpPr/>
      </dsp:nvSpPr>
      <dsp:spPr>
        <a:xfrm>
          <a:off x="2045748" y="1398620"/>
          <a:ext cx="1059149" cy="1059149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поруџбина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1450323"/>
        <a:ext cx="955743" cy="955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E8760-CD93-4EE8-A3E1-A1EEFD853B79}">
      <dsp:nvSpPr>
        <dsp:cNvPr id="0" name=""/>
        <dsp:cNvSpPr/>
      </dsp:nvSpPr>
      <dsp:spPr>
        <a:xfrm>
          <a:off x="647127" y="0"/>
          <a:ext cx="2715768" cy="2715768"/>
        </a:xfrm>
        <a:prstGeom prst="diamond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5CE7-7080-4824-809D-549D000255D4}">
      <dsp:nvSpPr>
        <dsp:cNvPr id="0" name=""/>
        <dsp:cNvSpPr/>
      </dsp:nvSpPr>
      <dsp:spPr>
        <a:xfrm>
          <a:off x="905125" y="257997"/>
          <a:ext cx="1059149" cy="1059149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Преглед и измена података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309700"/>
        <a:ext cx="955743" cy="955743"/>
      </dsp:txXfrm>
    </dsp:sp>
    <dsp:sp modelId="{A561A158-8AB9-4433-BB84-A600CA4744D9}">
      <dsp:nvSpPr>
        <dsp:cNvPr id="0" name=""/>
        <dsp:cNvSpPr/>
      </dsp:nvSpPr>
      <dsp:spPr>
        <a:xfrm>
          <a:off x="2045748" y="257997"/>
          <a:ext cx="1059149" cy="1059149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Контрола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309700"/>
        <a:ext cx="955743" cy="955743"/>
      </dsp:txXfrm>
    </dsp:sp>
    <dsp:sp modelId="{10D6BACF-25D9-498A-B7C9-5138E2ECEDB5}">
      <dsp:nvSpPr>
        <dsp:cNvPr id="0" name=""/>
        <dsp:cNvSpPr/>
      </dsp:nvSpPr>
      <dsp:spPr>
        <a:xfrm>
          <a:off x="905125" y="1398620"/>
          <a:ext cx="1059149" cy="105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Управљање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6828" y="1450323"/>
        <a:ext cx="955743" cy="955743"/>
      </dsp:txXfrm>
    </dsp:sp>
    <dsp:sp modelId="{B3B2D1E4-46CC-452C-8C29-6E4A3CDE1E95}">
      <dsp:nvSpPr>
        <dsp:cNvPr id="0" name=""/>
        <dsp:cNvSpPr/>
      </dsp:nvSpPr>
      <dsp:spPr>
        <a:xfrm>
          <a:off x="2045748" y="1398620"/>
          <a:ext cx="1059149" cy="1059149"/>
        </a:xfrm>
        <a:prstGeom prst="round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Надзор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7451" y="1450323"/>
        <a:ext cx="955743" cy="9557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82919-EE28-48EE-8696-06893CB2C790}">
      <dsp:nvSpPr>
        <dsp:cNvPr id="0" name=""/>
        <dsp:cNvSpPr/>
      </dsp:nvSpPr>
      <dsp:spPr>
        <a:xfrm>
          <a:off x="3150" y="966691"/>
          <a:ext cx="2249460" cy="1428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F414A-34D9-4347-AD1F-834F90ED6BD2}">
      <dsp:nvSpPr>
        <dsp:cNvPr id="0" name=""/>
        <dsp:cNvSpPr/>
      </dsp:nvSpPr>
      <dsp:spPr>
        <a:xfrm>
          <a:off x="253090" y="1204134"/>
          <a:ext cx="2249460" cy="1428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Циљеви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4927" y="1245971"/>
        <a:ext cx="2165786" cy="1344733"/>
      </dsp:txXfrm>
    </dsp:sp>
    <dsp:sp modelId="{DB02151E-3091-494F-A266-86F53A330ED0}">
      <dsp:nvSpPr>
        <dsp:cNvPr id="0" name=""/>
        <dsp:cNvSpPr/>
      </dsp:nvSpPr>
      <dsp:spPr>
        <a:xfrm>
          <a:off x="2752491" y="966691"/>
          <a:ext cx="2249460" cy="1428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31679-4886-48AC-B033-CC8D299B3124}">
      <dsp:nvSpPr>
        <dsp:cNvPr id="0" name=""/>
        <dsp:cNvSpPr/>
      </dsp:nvSpPr>
      <dsp:spPr>
        <a:xfrm>
          <a:off x="3002431" y="1204134"/>
          <a:ext cx="2249460" cy="1428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Потешкоће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4268" y="1245971"/>
        <a:ext cx="2165786" cy="1344733"/>
      </dsp:txXfrm>
    </dsp:sp>
    <dsp:sp modelId="{523DBDD8-A42E-4839-80BC-28A50F0AFEA2}">
      <dsp:nvSpPr>
        <dsp:cNvPr id="0" name=""/>
        <dsp:cNvSpPr/>
      </dsp:nvSpPr>
      <dsp:spPr>
        <a:xfrm>
          <a:off x="5501832" y="966691"/>
          <a:ext cx="2249460" cy="1428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77634-5C47-46CF-9A7A-A35815F6FD3A}">
      <dsp:nvSpPr>
        <dsp:cNvPr id="0" name=""/>
        <dsp:cNvSpPr/>
      </dsp:nvSpPr>
      <dsp:spPr>
        <a:xfrm>
          <a:off x="5751772" y="1204134"/>
          <a:ext cx="2249460" cy="1428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Употреба у реалним условима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3609" y="1245971"/>
        <a:ext cx="2165786" cy="1344733"/>
      </dsp:txXfrm>
    </dsp:sp>
    <dsp:sp modelId="{468C8A44-3FB1-441B-B734-610276C9D019}">
      <dsp:nvSpPr>
        <dsp:cNvPr id="0" name=""/>
        <dsp:cNvSpPr/>
      </dsp:nvSpPr>
      <dsp:spPr>
        <a:xfrm>
          <a:off x="8251173" y="966691"/>
          <a:ext cx="2249460" cy="1428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1BBB0-C038-497B-8E3A-7E52C2362CF5}">
      <dsp:nvSpPr>
        <dsp:cNvPr id="0" name=""/>
        <dsp:cNvSpPr/>
      </dsp:nvSpPr>
      <dsp:spPr>
        <a:xfrm>
          <a:off x="8501113" y="1204134"/>
          <a:ext cx="2249460" cy="1428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Потенцијална унапређења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42950" y="1245971"/>
        <a:ext cx="2165786" cy="1344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1B78-763B-4E76-ACE4-AC2920CA8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59" y="341981"/>
            <a:ext cx="11610363" cy="3475009"/>
          </a:xfrm>
        </p:spPr>
        <p:txBody>
          <a:bodyPr/>
          <a:lstStyle/>
          <a:p>
            <a:pPr algn="ctr"/>
            <a:r>
              <a:rPr lang="sr-Cyrl-R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Софтверски пакет за управљање пословним процесима у оквиру складишта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8ED5E-87DA-48C1-89C6-25FEE72E4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7053" y="4247608"/>
            <a:ext cx="4957893" cy="541293"/>
          </a:xfrm>
        </p:spPr>
        <p:txBody>
          <a:bodyPr>
            <a:noAutofit/>
          </a:bodyPr>
          <a:lstStyle/>
          <a:p>
            <a:pPr algn="ctr"/>
            <a:r>
              <a:rPr lang="sr-Cyrl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Дипломски рад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DC7FEFC-D5CF-4774-B657-A95FFB4E68B6}"/>
              </a:ext>
            </a:extLst>
          </p:cNvPr>
          <p:cNvSpPr txBox="1">
            <a:spLocks/>
          </p:cNvSpPr>
          <p:nvPr/>
        </p:nvSpPr>
        <p:spPr>
          <a:xfrm>
            <a:off x="4223803" y="5314500"/>
            <a:ext cx="3744391" cy="541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Cyrl-R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Јован Гајин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BE09D7-2B4C-4821-BB02-937C8FF13AA4}"/>
              </a:ext>
            </a:extLst>
          </p:cNvPr>
          <p:cNvSpPr txBox="1">
            <a:spLocks/>
          </p:cNvSpPr>
          <p:nvPr/>
        </p:nvSpPr>
        <p:spPr>
          <a:xfrm>
            <a:off x="7841682" y="5400450"/>
            <a:ext cx="4957893" cy="6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21.09.2021.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3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8FA52F-675E-4661-BA16-455C93943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D9FDF1-4EBF-47C1-9FAE-3B58E798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933" y="3292397"/>
            <a:ext cx="2979252" cy="2885562"/>
          </a:xfrm>
        </p:spPr>
        <p:txBody>
          <a:bodyPr anchor="ctr">
            <a:normAutofit/>
          </a:bodyPr>
          <a:lstStyle/>
          <a:p>
            <a:pPr algn="r"/>
            <a:r>
              <a:rPr lang="sr-Cyrl-R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Магационер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BC4E14-913C-46C0-ABF7-BDDAEC08A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440" y="2071116"/>
            <a:ext cx="0" cy="271576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gacioner">
            <a:hlinkClick r:id="" action="ppaction://media"/>
            <a:extLst>
              <a:ext uri="{FF2B5EF4-FFF2-40B4-BE49-F238E27FC236}">
                <a16:creationId xmlns:a16="http://schemas.microsoft.com/office/drawing/2014/main" id="{95A69642-F642-421C-8B4A-563AA638C2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9906" y="510084"/>
            <a:ext cx="8870430" cy="5282239"/>
          </a:xfrm>
        </p:spPr>
      </p:pic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300B6972-215B-4629-BF91-8C750362F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887384"/>
              </p:ext>
            </p:extLst>
          </p:nvPr>
        </p:nvGraphicFramePr>
        <p:xfrm>
          <a:off x="-490533" y="190610"/>
          <a:ext cx="4010023" cy="271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7395DA7-95B2-4700-9631-4C31C3084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1319" y="3243889"/>
            <a:ext cx="257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8FA52F-675E-4661-BA16-455C93943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D9FDF1-4EBF-47C1-9FAE-3B58E798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0" y="3191505"/>
            <a:ext cx="2979252" cy="2715768"/>
          </a:xfrm>
        </p:spPr>
        <p:txBody>
          <a:bodyPr anchor="ctr">
            <a:normAutofit/>
          </a:bodyPr>
          <a:lstStyle/>
          <a:p>
            <a:pPr algn="r"/>
            <a:r>
              <a:rPr lang="sr-Cyrl-R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BC4E14-913C-46C0-ABF7-BDDAEC08A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440" y="2071116"/>
            <a:ext cx="0" cy="271576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dmin">
            <a:hlinkClick r:id="" action="ppaction://media"/>
            <a:extLst>
              <a:ext uri="{FF2B5EF4-FFF2-40B4-BE49-F238E27FC236}">
                <a16:creationId xmlns:a16="http://schemas.microsoft.com/office/drawing/2014/main" id="{F422B98A-0311-4D0F-AD0F-16A6C1B408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6659" y="371475"/>
            <a:ext cx="8809621" cy="5629275"/>
          </a:xfrm>
        </p:spPr>
      </p:pic>
      <p:graphicFrame>
        <p:nvGraphicFramePr>
          <p:cNvPr id="7" name="TextBox 6">
            <a:extLst>
              <a:ext uri="{FF2B5EF4-FFF2-40B4-BE49-F238E27FC236}">
                <a16:creationId xmlns:a16="http://schemas.microsoft.com/office/drawing/2014/main" id="{D16412DF-991E-47E9-901D-990FAD082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53526"/>
              </p:ext>
            </p:extLst>
          </p:nvPr>
        </p:nvGraphicFramePr>
        <p:xfrm>
          <a:off x="-359665" y="190688"/>
          <a:ext cx="4010023" cy="271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352ECDA-23C5-434D-B57F-3DD5E31F3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9484" y="2997762"/>
            <a:ext cx="257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7B149A-D124-4773-A7C7-A89B2720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C4A32D9A-5683-413D-87F2-B7D467559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45231"/>
              </p:ext>
            </p:extLst>
          </p:nvPr>
        </p:nvGraphicFramePr>
        <p:xfrm>
          <a:off x="657224" y="1101036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1CD5FC-6CDD-403C-A810-FB25FFEB1F2F}"/>
              </a:ext>
            </a:extLst>
          </p:cNvPr>
          <p:cNvSpPr txBox="1"/>
          <p:nvPr/>
        </p:nvSpPr>
        <p:spPr>
          <a:xfrm>
            <a:off x="738186" y="4424610"/>
            <a:ext cx="2495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Убрзање процеса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Повећање квалитета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Сигурност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Безбедност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Контрола и надзор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Отклањање грешака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A7808-5E5A-49F0-8825-36C3A42768A5}"/>
              </a:ext>
            </a:extLst>
          </p:cNvPr>
          <p:cNvSpPr/>
          <p:nvPr/>
        </p:nvSpPr>
        <p:spPr>
          <a:xfrm>
            <a:off x="638174" y="4324350"/>
            <a:ext cx="2595563" cy="202291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4EE9EF6-678A-47AA-AA53-043052A44C00}"/>
              </a:ext>
            </a:extLst>
          </p:cNvPr>
          <p:cNvSpPr/>
          <p:nvPr/>
        </p:nvSpPr>
        <p:spPr>
          <a:xfrm>
            <a:off x="1847850" y="3895725"/>
            <a:ext cx="438150" cy="359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75B5B3D-86FD-4A29-A97A-ABC199A7341A}"/>
              </a:ext>
            </a:extLst>
          </p:cNvPr>
          <p:cNvSpPr/>
          <p:nvPr/>
        </p:nvSpPr>
        <p:spPr>
          <a:xfrm>
            <a:off x="4505325" y="3895724"/>
            <a:ext cx="438150" cy="359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82A2CAF-B76F-4799-AB02-56364855216B}"/>
              </a:ext>
            </a:extLst>
          </p:cNvPr>
          <p:cNvSpPr/>
          <p:nvPr/>
        </p:nvSpPr>
        <p:spPr>
          <a:xfrm>
            <a:off x="7296152" y="3886447"/>
            <a:ext cx="438150" cy="359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4A24DAF-D739-4045-8B66-D777EAD754F9}"/>
              </a:ext>
            </a:extLst>
          </p:cNvPr>
          <p:cNvSpPr/>
          <p:nvPr/>
        </p:nvSpPr>
        <p:spPr>
          <a:xfrm>
            <a:off x="10125075" y="3884237"/>
            <a:ext cx="438150" cy="359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9F008-09BA-42DA-9939-9320A37349DC}"/>
              </a:ext>
            </a:extLst>
          </p:cNvPr>
          <p:cNvSpPr txBox="1"/>
          <p:nvPr/>
        </p:nvSpPr>
        <p:spPr>
          <a:xfrm>
            <a:off x="3538535" y="4408922"/>
            <a:ext cx="2495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Додатни кадар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Прилагођавање постојећих процеса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C7CFA-55D2-4606-896A-B389DE74E917}"/>
              </a:ext>
            </a:extLst>
          </p:cNvPr>
          <p:cNvSpPr txBox="1"/>
          <p:nvPr/>
        </p:nvSpPr>
        <p:spPr>
          <a:xfrm>
            <a:off x="6157916" y="4324350"/>
            <a:ext cx="2495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Чување података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Бржа и лакша претрага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Онемогућен неовлрашћен приступ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Праћење тока робе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D50D-2D01-4D14-99E4-610AEC6A2EF3}"/>
              </a:ext>
            </a:extLst>
          </p:cNvPr>
          <p:cNvSpPr txBox="1"/>
          <p:nvPr/>
        </p:nvSpPr>
        <p:spPr>
          <a:xfrm>
            <a:off x="9058275" y="4324349"/>
            <a:ext cx="2495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Скалирање захтева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Интеграција са другим системима и технологијама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Проширивање система извештаја и надзора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C2FF41-A944-4813-A383-10B5E23EC6F4}"/>
              </a:ext>
            </a:extLst>
          </p:cNvPr>
          <p:cNvSpPr/>
          <p:nvPr/>
        </p:nvSpPr>
        <p:spPr>
          <a:xfrm>
            <a:off x="3409951" y="4324349"/>
            <a:ext cx="2595563" cy="202291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B1B31D-A690-45B0-97F0-2A61AA4FEC32}"/>
              </a:ext>
            </a:extLst>
          </p:cNvPr>
          <p:cNvSpPr/>
          <p:nvPr/>
        </p:nvSpPr>
        <p:spPr>
          <a:xfrm>
            <a:off x="6210306" y="4315943"/>
            <a:ext cx="2595563" cy="2031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9F4893-DB01-4137-B46E-D7D8F6F192A3}"/>
              </a:ext>
            </a:extLst>
          </p:cNvPr>
          <p:cNvSpPr/>
          <p:nvPr/>
        </p:nvSpPr>
        <p:spPr>
          <a:xfrm>
            <a:off x="9046368" y="4325468"/>
            <a:ext cx="2595563" cy="2031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5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0FB44-751E-4B88-A0B8-6811C29D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770466"/>
            <a:ext cx="9292209" cy="4123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2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5D0640-4707-410A-9DB0-280A8B17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31067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Cyrl-R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39E562-212F-4EEA-BB7F-5CC2D2715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4389" y="293614"/>
            <a:ext cx="6815992" cy="59561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Мотивација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 реалног система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Техничка решења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 података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 апликативног решења</a:t>
            </a:r>
            <a:endParaRPr lang="sr-Latn-R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FFEFA-D20F-4C7D-92F5-C2B99C277810}"/>
              </a:ext>
            </a:extLst>
          </p:cNvPr>
          <p:cNvSpPr/>
          <p:nvPr/>
        </p:nvSpPr>
        <p:spPr>
          <a:xfrm>
            <a:off x="4337108" y="209725"/>
            <a:ext cx="7701094" cy="635466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2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366974-8521-4F37-8596-9A6F98F8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дипломског рада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16441-52AE-4B21-A64F-0FCD840FC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5" y="1998134"/>
            <a:ext cx="5008101" cy="3767328"/>
          </a:xfrm>
        </p:spPr>
        <p:txBody>
          <a:bodyPr/>
          <a:lstStyle/>
          <a:p>
            <a:pPr marL="0" indent="0">
              <a:buNone/>
            </a:pP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Управљање складиштима</a:t>
            </a:r>
            <a:endParaRPr lang="sr-Latn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Улаз/излаз робе</a:t>
            </a:r>
            <a:endParaRPr lang="sr-Latn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Продаја</a:t>
            </a:r>
            <a:endParaRPr lang="sr-Latn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Контрола и надзор</a:t>
            </a:r>
            <a:endParaRPr lang="sr-Latn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Отклањање грешака у раду</a:t>
            </a:r>
            <a:endParaRPr lang="sr-Latn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230F9D-2F91-4FE5-8B56-F13751D9ED79}"/>
              </a:ext>
            </a:extLst>
          </p:cNvPr>
          <p:cNvSpPr/>
          <p:nvPr/>
        </p:nvSpPr>
        <p:spPr>
          <a:xfrm>
            <a:off x="657224" y="1965459"/>
            <a:ext cx="5150841" cy="380000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66118-6639-4EF9-AC9A-72388AF4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29" y="1965459"/>
            <a:ext cx="5745242" cy="38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5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6372BF-14B6-4FF3-AFFD-93B41F72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137047"/>
            <a:ext cx="10772775" cy="1658198"/>
          </a:xfrm>
        </p:spPr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Мотивација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670EF-0063-4811-BF04-419393CD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946247"/>
            <a:ext cx="7553326" cy="4200734"/>
          </a:xfrm>
        </p:spPr>
        <p:txBody>
          <a:bodyPr>
            <a:normAutofit fontScale="4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sr-Latn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Веома сложени пословни процеси</a:t>
            </a:r>
            <a:endParaRPr lang="sr-Latn-R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Latn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Велики магацински простори</a:t>
            </a:r>
            <a:endParaRPr lang="sr-Latn-R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 indent="0">
              <a:buNone/>
            </a:pPr>
            <a:r>
              <a:rPr lang="sr-Latn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провера доступности робе и расположива количина</a:t>
            </a:r>
            <a:endParaRPr lang="sr-Latn-RS" sz="4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 indent="0">
              <a:buNone/>
            </a:pPr>
            <a:r>
              <a:rPr lang="sr-Latn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проналазак робе у магацину</a:t>
            </a:r>
            <a:endParaRPr lang="sr-Latn-R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Чување велике количине битних података</a:t>
            </a:r>
            <a:endParaRPr lang="sr-Latn-RS" sz="4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Убрзавање и повећавање квалитета акција над подацима</a:t>
            </a:r>
            <a:endParaRPr lang="sr-Latn-RS" sz="4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Поузданост, безбедност и контрола</a:t>
            </a:r>
            <a:endParaRPr lang="sr-Latn-RS" sz="4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r-Latn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надзор</a:t>
            </a:r>
          </a:p>
          <a:p>
            <a:pPr marL="0" indent="0">
              <a:buNone/>
            </a:pPr>
            <a:r>
              <a:rPr lang="sr-Cyrl-R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смањење броја грешака</a:t>
            </a:r>
          </a:p>
          <a:p>
            <a:pPr marL="0" indent="0">
              <a:buNone/>
            </a:pPr>
            <a:r>
              <a:rPr lang="sr-Cyrl-RS" sz="4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отклањање грешака</a:t>
            </a:r>
            <a:endParaRPr lang="sr-Latn-RS" sz="4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  <a:p>
            <a:pPr marL="0" lvl="2" indent="0">
              <a:buNone/>
            </a:pPr>
            <a:r>
              <a:rPr lang="sr-Latn-RS" dirty="0"/>
              <a:t>	</a:t>
            </a:r>
            <a:endParaRPr lang="sr-Latn-RS" i="0" dirty="0"/>
          </a:p>
          <a:p>
            <a:pPr lvl="2">
              <a:buFont typeface="Arial" panose="020B0604020202020204" pitchFamily="34" charset="0"/>
              <a:buChar char="•"/>
            </a:pPr>
            <a:endParaRPr lang="sr-Latn-RS" i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F643D-2A37-4E45-9BC6-97414035EE9A}"/>
              </a:ext>
            </a:extLst>
          </p:cNvPr>
          <p:cNvSpPr/>
          <p:nvPr/>
        </p:nvSpPr>
        <p:spPr>
          <a:xfrm>
            <a:off x="545284" y="1644242"/>
            <a:ext cx="7665267" cy="479011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FA1FC-51C0-48AC-807F-F9B1BC03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492" y="137047"/>
            <a:ext cx="3736157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0A7A0-56A8-4052-BD09-3C8840F2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492" y="2342929"/>
            <a:ext cx="3736157" cy="2172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8E12A-E966-44FA-A461-E28CE04E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492" y="4515071"/>
            <a:ext cx="3736157" cy="20097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E9122F-065F-4863-82A0-F9201DBC6038}"/>
              </a:ext>
            </a:extLst>
          </p:cNvPr>
          <p:cNvSpPr/>
          <p:nvPr/>
        </p:nvSpPr>
        <p:spPr>
          <a:xfrm>
            <a:off x="8322492" y="132068"/>
            <a:ext cx="3848098" cy="2087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7E6909-4D02-4F83-A2BB-1843CF3E0ECD}"/>
              </a:ext>
            </a:extLst>
          </p:cNvPr>
          <p:cNvSpPr/>
          <p:nvPr/>
        </p:nvSpPr>
        <p:spPr>
          <a:xfrm>
            <a:off x="8322492" y="2270426"/>
            <a:ext cx="3848098" cy="224464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378D29-5E06-42EA-BF8D-052B642D2E0C}"/>
              </a:ext>
            </a:extLst>
          </p:cNvPr>
          <p:cNvSpPr/>
          <p:nvPr/>
        </p:nvSpPr>
        <p:spPr>
          <a:xfrm>
            <a:off x="8322492" y="4587573"/>
            <a:ext cx="3848098" cy="213338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4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307D-EE0D-4E38-92FC-79F5F5B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r-Cyrl-R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Реалан систем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5CBB2-7922-4D48-8DD6-A499DB5C5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879160"/>
            <a:ext cx="3081245" cy="36492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5000"/>
              </a:lnSpc>
              <a:buFont typeface="Arial" pitchFamily="34" charset="0"/>
              <a:buChar char=" "/>
            </a:pPr>
            <a:r>
              <a:rPr lang="sr-Cyrl-R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Чиниоци система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Стовариште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Рампа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Радник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Полица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Роба (артикал)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Рачун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Ивештај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Ценовник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2A5DF8C-72BE-4664-9198-D8C17446E90E}"/>
              </a:ext>
            </a:extLst>
          </p:cNvPr>
          <p:cNvSpPr txBox="1">
            <a:spLocks/>
          </p:cNvSpPr>
          <p:nvPr/>
        </p:nvSpPr>
        <p:spPr>
          <a:xfrm>
            <a:off x="4459138" y="2886681"/>
            <a:ext cx="3081245" cy="18363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buFont typeface="Arial" pitchFamily="34" charset="0"/>
              <a:buChar char=" "/>
            </a:pPr>
            <a:r>
              <a:rPr lang="sr-Cyrl-R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Функционлани захтеви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Пријем робе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Издавање робе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Утовар и превоз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sr-Cyrl-R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паковање</a:t>
            </a:r>
            <a:endParaRPr lang="sr-Cyrl-R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B2D761C-6C29-4F0C-8B7F-F40EB224E820}"/>
              </a:ext>
            </a:extLst>
          </p:cNvPr>
          <p:cNvSpPr txBox="1">
            <a:spLocks/>
          </p:cNvSpPr>
          <p:nvPr/>
        </p:nvSpPr>
        <p:spPr>
          <a:xfrm>
            <a:off x="8304558" y="2879160"/>
            <a:ext cx="3243974" cy="3649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buFont typeface="Arial" pitchFamily="34" charset="0"/>
              <a:buChar char=" "/>
            </a:pPr>
            <a:r>
              <a:rPr lang="sr-Cyrl-R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Улоге корисника система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Магационер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Возач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  <a:p>
            <a:pPr marL="457200" indent="-457200">
              <a:lnSpc>
                <a:spcPct val="85000"/>
              </a:lnSpc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6FBB2-2BD5-4CD1-B177-524EB620114E}"/>
              </a:ext>
            </a:extLst>
          </p:cNvPr>
          <p:cNvSpPr txBox="1"/>
          <p:nvPr/>
        </p:nvSpPr>
        <p:spPr>
          <a:xfrm>
            <a:off x="4430145" y="4638619"/>
            <a:ext cx="3301959" cy="2031325"/>
          </a:xfrm>
          <a:prstGeom prst="rect">
            <a:avLst/>
          </a:prstGeom>
          <a:solidFill>
            <a:srgbClr val="50B4C8"/>
          </a:solidFill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Додатне функционалности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Претреага артикала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Генерисање извештаја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Издавање рачуна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Измена података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Управљање корисничким налозима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B61D0-C5DD-46DA-AC3C-C577DDFB5089}"/>
              </a:ext>
            </a:extLst>
          </p:cNvPr>
          <p:cNvSpPr/>
          <p:nvPr/>
        </p:nvSpPr>
        <p:spPr>
          <a:xfrm>
            <a:off x="664170" y="2795886"/>
            <a:ext cx="3214223" cy="39656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1845C-DAC9-4A74-AF44-DD5B3FBDE3BF}"/>
              </a:ext>
            </a:extLst>
          </p:cNvPr>
          <p:cNvSpPr/>
          <p:nvPr/>
        </p:nvSpPr>
        <p:spPr>
          <a:xfrm>
            <a:off x="4320329" y="2795887"/>
            <a:ext cx="3481431" cy="39656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43597C-8DFE-4135-83CD-F1C0E2A6AB96}"/>
              </a:ext>
            </a:extLst>
          </p:cNvPr>
          <p:cNvSpPr/>
          <p:nvPr/>
        </p:nvSpPr>
        <p:spPr>
          <a:xfrm>
            <a:off x="8283856" y="2795885"/>
            <a:ext cx="3243973" cy="39656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4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B6381E-7FAE-42BD-A6B4-FCB33949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Техничка решења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14F6D-CAE3-47D3-A7B7-CA2E84B1F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2702136"/>
          </a:xfrm>
        </p:spPr>
        <p:txBody>
          <a:bodyPr>
            <a:noAutofit/>
          </a:bodyPr>
          <a:lstStyle/>
          <a:p>
            <a:r>
              <a:rPr lang="sr-Latn-RS" sz="3600" i="1" dirty="0">
                <a:solidFill>
                  <a:srgbClr val="50B4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Entity framework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2E3732-221A-43DF-AA29-69B3327A9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248" y="4284135"/>
            <a:ext cx="4663440" cy="2489890"/>
          </a:xfrm>
        </p:spPr>
        <p:txBody>
          <a:bodyPr>
            <a:normAutofit/>
          </a:bodyPr>
          <a:lstStyle/>
          <a:p>
            <a:r>
              <a:rPr lang="sr-Latn-RS" sz="3600" i="1" dirty="0">
                <a:solidFill>
                  <a:srgbClr val="50B4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26586-1341-4005-9252-EAA8B5F08FB1}"/>
              </a:ext>
            </a:extLst>
          </p:cNvPr>
          <p:cNvSpPr/>
          <p:nvPr/>
        </p:nvSpPr>
        <p:spPr>
          <a:xfrm>
            <a:off x="3451935" y="2210380"/>
            <a:ext cx="3888431" cy="144595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534F1-A0DC-442E-BC81-24327FA96D1C}"/>
              </a:ext>
            </a:extLst>
          </p:cNvPr>
          <p:cNvSpPr txBox="1"/>
          <p:nvPr/>
        </p:nvSpPr>
        <p:spPr>
          <a:xfrm>
            <a:off x="3525273" y="2316215"/>
            <a:ext cx="3699812" cy="1200329"/>
          </a:xfrm>
          <a:prstGeom prst="rect">
            <a:avLst/>
          </a:prstGeom>
          <a:solidFill>
            <a:srgbClr val="50B4C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Комуникација са базом података</a:t>
            </a:r>
            <a:endParaRPr lang="sr-Latn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Latn-R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Latn-R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Servisi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E4250-F938-4F9B-A302-D91B5F944BB6}"/>
              </a:ext>
            </a:extLst>
          </p:cNvPr>
          <p:cNvSpPr txBox="1"/>
          <p:nvPr/>
        </p:nvSpPr>
        <p:spPr>
          <a:xfrm>
            <a:off x="3525273" y="4284359"/>
            <a:ext cx="3699812" cy="1754326"/>
          </a:xfrm>
          <a:prstGeom prst="rect">
            <a:avLst/>
          </a:prstGeom>
          <a:solidFill>
            <a:srgbClr val="50B4C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Кориснички интерфејс</a:t>
            </a:r>
            <a:endParaRPr lang="sr-Latn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Комуникација</a:t>
            </a: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</a:t>
            </a: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</a:t>
            </a:r>
            <a:endParaRPr lang="sr-Latn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endParaRPr lang="sr-Latn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C0861-2B4E-4675-8139-0FA03F36B895}"/>
              </a:ext>
            </a:extLst>
          </p:cNvPr>
          <p:cNvSpPr/>
          <p:nvPr/>
        </p:nvSpPr>
        <p:spPr>
          <a:xfrm>
            <a:off x="3451936" y="4194495"/>
            <a:ext cx="3888430" cy="19294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AC5948DD-B9CF-4D62-A92E-2A5A851E6CBD}"/>
              </a:ext>
            </a:extLst>
          </p:cNvPr>
          <p:cNvSpPr/>
          <p:nvPr/>
        </p:nvSpPr>
        <p:spPr>
          <a:xfrm>
            <a:off x="7446934" y="3388264"/>
            <a:ext cx="950446" cy="100404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79B03-117C-474D-A467-D4CEED693559}"/>
              </a:ext>
            </a:extLst>
          </p:cNvPr>
          <p:cNvSpPr txBox="1"/>
          <p:nvPr/>
        </p:nvSpPr>
        <p:spPr>
          <a:xfrm>
            <a:off x="8632271" y="2304625"/>
            <a:ext cx="3313651" cy="3139321"/>
          </a:xfrm>
          <a:prstGeom prst="rect">
            <a:avLst/>
          </a:prstGeom>
          <a:solidFill>
            <a:srgbClr val="50B4C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sr-Latn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Сигурност и безбедност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Аутентификација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Хеширање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storage</a:t>
            </a:r>
            <a:endParaRPr lang="sr-Cyrl-R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Ауторизација и Улоге корисника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Ограничена права приступа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Управљање верзијама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794E91-3834-442A-A827-B285AFE5AA06}"/>
              </a:ext>
            </a:extLst>
          </p:cNvPr>
          <p:cNvSpPr/>
          <p:nvPr/>
        </p:nvSpPr>
        <p:spPr>
          <a:xfrm>
            <a:off x="8503948" y="2210380"/>
            <a:ext cx="3559421" cy="334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D0640-4707-410A-9DB0-280A8B17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0"/>
            <a:ext cx="5467350" cy="1590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Cyrl-R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података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39E562-212F-4EEA-BB7F-5CC2D2715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325" y="1724025"/>
            <a:ext cx="7129936" cy="440684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Latn-R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</a:t>
            </a: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Latn-R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sr-Latn-RS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„database first“</a:t>
            </a: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Типови ентитета и типови повезника</a:t>
            </a: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 података (класе) настале на основу табела у бази</a:t>
            </a:r>
          </a:p>
          <a:p>
            <a:pPr marL="571500" indent="-571500">
              <a:lnSpc>
                <a:spcPct val="85000"/>
              </a:lnSpc>
              <a:buFont typeface="Courier New" panose="02070309020205020404" pitchFamily="49" charset="0"/>
              <a:buChar char="o"/>
            </a:pPr>
            <a:r>
              <a:rPr lang="sr-Cyrl-R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Репозитозијуми за приступ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FFEFA-D20F-4C7D-92F5-C2B99C277810}"/>
              </a:ext>
            </a:extLst>
          </p:cNvPr>
          <p:cNvSpPr/>
          <p:nvPr/>
        </p:nvSpPr>
        <p:spPr>
          <a:xfrm>
            <a:off x="4337108" y="209725"/>
            <a:ext cx="7701094" cy="635466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FD94F-D837-422D-A4B8-49D8F90B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451" y="293614"/>
            <a:ext cx="4316954" cy="62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3BAF38-C345-45BD-B686-ABF590C56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1" y="639763"/>
            <a:ext cx="4495800" cy="5492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 апликативног решења</a:t>
            </a:r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73E9F2E4-237A-4113-9562-48A45001A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8349" y="639764"/>
            <a:ext cx="6142032" cy="54927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itchFamily="34" charset="0"/>
              <a:buChar char=" 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Странице</a:t>
            </a:r>
            <a:r>
              <a:rPr lang="sr-Cyrl-R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 algn="l">
              <a:buFont typeface="Courier New" panose="02070309020205020404" pitchFamily="49" charset="0"/>
              <a:buChar char="o"/>
            </a:pPr>
            <a:r>
              <a:rPr lang="en-US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Возача</a:t>
            </a:r>
          </a:p>
          <a:p>
            <a:pPr marL="1485900" lvl="2" indent="-571500" algn="l">
              <a:buFont typeface="Courier New" panose="02070309020205020404" pitchFamily="49" charset="0"/>
              <a:buChar char="o"/>
            </a:pPr>
            <a:r>
              <a:rPr lang="en-US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Магационера</a:t>
            </a:r>
          </a:p>
          <a:p>
            <a:pPr marL="1485900" lvl="2" indent="-571500" algn="l">
              <a:buFont typeface="Courier New" panose="02070309020205020404" pitchFamily="49" charset="0"/>
              <a:buChar char="o"/>
            </a:pPr>
            <a:r>
              <a:rPr lang="en-US" sz="4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Администратора</a:t>
            </a:r>
          </a:p>
        </p:txBody>
      </p: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E401FB12-0B5F-42C6-9100-C0575994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083173"/>
              </p:ext>
            </p:extLst>
          </p:nvPr>
        </p:nvGraphicFramePr>
        <p:xfrm>
          <a:off x="8050910" y="0"/>
          <a:ext cx="4010023" cy="271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68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8FA52F-675E-4661-BA16-455C93943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D9FDF1-4EBF-47C1-9FAE-3B58E798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0" y="3028949"/>
            <a:ext cx="2320780" cy="3412459"/>
          </a:xfrm>
        </p:spPr>
        <p:txBody>
          <a:bodyPr anchor="ctr">
            <a:normAutofit/>
          </a:bodyPr>
          <a:lstStyle/>
          <a:p>
            <a:pPr algn="r"/>
            <a:r>
              <a:rPr lang="sr-Cyrl-R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Возач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BC4E14-913C-46C0-ABF7-BDDAEC08A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440" y="2071116"/>
            <a:ext cx="0" cy="271576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vozac">
            <a:hlinkClick r:id="" action="ppaction://media"/>
            <a:extLst>
              <a:ext uri="{FF2B5EF4-FFF2-40B4-BE49-F238E27FC236}">
                <a16:creationId xmlns:a16="http://schemas.microsoft.com/office/drawing/2014/main" id="{9CB41ED6-8951-43BE-8191-D361AE66EE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036" y="263097"/>
            <a:ext cx="8967789" cy="6178311"/>
          </a:xfrm>
        </p:spPr>
      </p:pic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7BC0692F-2CEE-497A-BB4C-43EAF4F9C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764047"/>
              </p:ext>
            </p:extLst>
          </p:nvPr>
        </p:nvGraphicFramePr>
        <p:xfrm>
          <a:off x="-490536" y="190610"/>
          <a:ext cx="4010023" cy="2715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B924FB3-3C57-4BEC-8E28-D813AA77BC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6500" y="3096878"/>
            <a:ext cx="257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402</TotalTime>
  <Words>344</Words>
  <Application>Microsoft Office PowerPoint</Application>
  <PresentationFormat>Widescreen</PresentationFormat>
  <Paragraphs>136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 Light</vt:lpstr>
      <vt:lpstr>Courier New</vt:lpstr>
      <vt:lpstr>Times New Roman</vt:lpstr>
      <vt:lpstr>Metropolitan</vt:lpstr>
      <vt:lpstr>Софтверски пакет за управљање пословним процесима у оквиру складишта</vt:lpstr>
      <vt:lpstr>Увод</vt:lpstr>
      <vt:lpstr>Тема дипломског рада</vt:lpstr>
      <vt:lpstr>Мотивација</vt:lpstr>
      <vt:lpstr>Реалан систем</vt:lpstr>
      <vt:lpstr>Техничка решења</vt:lpstr>
      <vt:lpstr>База података</vt:lpstr>
      <vt:lpstr>Опис апликативног решења</vt:lpstr>
      <vt:lpstr>Возач</vt:lpstr>
      <vt:lpstr>Магационер</vt:lpstr>
      <vt:lpstr>Администратор</vt:lpstr>
      <vt:lpstr>Закључак</vt:lpstr>
      <vt:lpstr>Хвала на пажњи!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Softverski paket za upravljanje poslovnim procesima u okviru skladišta</dc:title>
  <dc:creator>Jovan Gajin</dc:creator>
  <cp:lastModifiedBy>Jovan Gajin</cp:lastModifiedBy>
  <cp:revision>26</cp:revision>
  <dcterms:created xsi:type="dcterms:W3CDTF">2021-09-19T13:14:14Z</dcterms:created>
  <dcterms:modified xsi:type="dcterms:W3CDTF">2021-09-19T19:56:16Z</dcterms:modified>
</cp:coreProperties>
</file>